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sldIdLst>
    <p:sldId id="256" r:id="rId2"/>
    <p:sldId id="276" r:id="rId3"/>
    <p:sldId id="257" r:id="rId4"/>
    <p:sldId id="279" r:id="rId5"/>
    <p:sldId id="258" r:id="rId6"/>
    <p:sldId id="259" r:id="rId7"/>
    <p:sldId id="260" r:id="rId8"/>
    <p:sldId id="261" r:id="rId9"/>
    <p:sldId id="264" r:id="rId10"/>
    <p:sldId id="265" r:id="rId11"/>
    <p:sldId id="267" r:id="rId12"/>
    <p:sldId id="268" r:id="rId13"/>
    <p:sldId id="269" r:id="rId14"/>
    <p:sldId id="272" r:id="rId15"/>
    <p:sldId id="270" r:id="rId16"/>
    <p:sldId id="273" r:id="rId17"/>
    <p:sldId id="275" r:id="rId18"/>
    <p:sldId id="277" r:id="rId19"/>
    <p:sldId id="27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A1D434-DE2F-44A6-BAA3-481B4F54AB03}" v="584" dt="2020-12-14T03:01:09.4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403" autoAdjust="0"/>
    <p:restoredTop sz="94660"/>
  </p:normalViewPr>
  <p:slideViewPr>
    <p:cSldViewPr snapToGrid="0">
      <p:cViewPr>
        <p:scale>
          <a:sx n="93" d="100"/>
          <a:sy n="93" d="100"/>
        </p:scale>
        <p:origin x="66" y="3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na Bourgeois" userId="1061873a23065064" providerId="LiveId" clId="{69A1D434-DE2F-44A6-BAA3-481B4F54AB03}"/>
    <pc:docChg chg="undo redo custSel mod addSld delSld modSld sldOrd">
      <pc:chgData name="Brianna Bourgeois" userId="1061873a23065064" providerId="LiveId" clId="{69A1D434-DE2F-44A6-BAA3-481B4F54AB03}" dt="2020-12-14T03:08:13.045" v="28266" actId="1036"/>
      <pc:docMkLst>
        <pc:docMk/>
      </pc:docMkLst>
      <pc:sldChg chg="addSp delSp modSp mod modTransition addAnim delAnim modAnim">
        <pc:chgData name="Brianna Bourgeois" userId="1061873a23065064" providerId="LiveId" clId="{69A1D434-DE2F-44A6-BAA3-481B4F54AB03}" dt="2020-12-13T03:40:02.322" v="18155" actId="20577"/>
        <pc:sldMkLst>
          <pc:docMk/>
          <pc:sldMk cId="269369790" sldId="256"/>
        </pc:sldMkLst>
        <pc:spChg chg="mod">
          <ac:chgData name="Brianna Bourgeois" userId="1061873a23065064" providerId="LiveId" clId="{69A1D434-DE2F-44A6-BAA3-481B4F54AB03}" dt="2020-12-11T17:18:48.799" v="2359" actId="20577"/>
          <ac:spMkLst>
            <pc:docMk/>
            <pc:sldMk cId="269369790" sldId="256"/>
            <ac:spMk id="2" creationId="{04821337-1202-450C-A76F-33F57DBA9F81}"/>
          </ac:spMkLst>
        </pc:spChg>
        <pc:spChg chg="mod">
          <ac:chgData name="Brianna Bourgeois" userId="1061873a23065064" providerId="LiveId" clId="{69A1D434-DE2F-44A6-BAA3-481B4F54AB03}" dt="2020-12-13T03:40:02.322" v="18155" actId="20577"/>
          <ac:spMkLst>
            <pc:docMk/>
            <pc:sldMk cId="269369790" sldId="256"/>
            <ac:spMk id="3" creationId="{AAB23013-31E6-46FE-AAD1-EE6A8FF0192B}"/>
          </ac:spMkLst>
        </pc:spChg>
        <pc:spChg chg="add mod">
          <ac:chgData name="Brianna Bourgeois" userId="1061873a23065064" providerId="LiveId" clId="{69A1D434-DE2F-44A6-BAA3-481B4F54AB03}" dt="2020-12-11T17:19:28.762" v="2414" actId="1076"/>
          <ac:spMkLst>
            <pc:docMk/>
            <pc:sldMk cId="269369790" sldId="256"/>
            <ac:spMk id="5" creationId="{FF879458-6A25-4967-8D95-5C2972603678}"/>
          </ac:spMkLst>
        </pc:spChg>
        <pc:picChg chg="add del">
          <ac:chgData name="Brianna Bourgeois" userId="1061873a23065064" providerId="LiveId" clId="{69A1D434-DE2F-44A6-BAA3-481B4F54AB03}" dt="2020-12-11T17:21:10.956" v="2417" actId="478"/>
          <ac:picMkLst>
            <pc:docMk/>
            <pc:sldMk cId="269369790" sldId="256"/>
            <ac:picMk id="6" creationId="{7DBEEC53-D4C9-4089-AA5D-BF3C60CFC161}"/>
          </ac:picMkLst>
        </pc:picChg>
        <pc:picChg chg="del mod">
          <ac:chgData name="Brianna Bourgeois" userId="1061873a23065064" providerId="LiveId" clId="{69A1D434-DE2F-44A6-BAA3-481B4F54AB03}" dt="2020-12-13T00:44:56.834" v="11745" actId="478"/>
          <ac:picMkLst>
            <pc:docMk/>
            <pc:sldMk cId="269369790" sldId="256"/>
            <ac:picMk id="6" creationId="{C996F748-DB3C-460F-BEBB-AA3F54DA8E72}"/>
          </ac:picMkLst>
        </pc:picChg>
        <pc:picChg chg="del mod">
          <ac:chgData name="Brianna Bourgeois" userId="1061873a23065064" providerId="LiveId" clId="{69A1D434-DE2F-44A6-BAA3-481B4F54AB03}" dt="2020-12-13T03:38:07.846" v="18151" actId="478"/>
          <ac:picMkLst>
            <pc:docMk/>
            <pc:sldMk cId="269369790" sldId="256"/>
            <ac:picMk id="7" creationId="{7BF1426C-EDCF-4643-BCF6-1F8C4FF408D8}"/>
          </ac:picMkLst>
        </pc:picChg>
        <pc:picChg chg="del mod">
          <ac:chgData name="Brianna Bourgeois" userId="1061873a23065064" providerId="LiveId" clId="{69A1D434-DE2F-44A6-BAA3-481B4F54AB03}" dt="2020-12-12T02:04:57.926" v="6166" actId="478"/>
          <ac:picMkLst>
            <pc:docMk/>
            <pc:sldMk cId="269369790" sldId="256"/>
            <ac:picMk id="7" creationId="{F9CAF388-B00F-4964-B92A-59725E257F44}"/>
          </ac:picMkLst>
        </pc:picChg>
        <pc:picChg chg="add del mod">
          <ac:chgData name="Brianna Bourgeois" userId="1061873a23065064" providerId="LiveId" clId="{69A1D434-DE2F-44A6-BAA3-481B4F54AB03}" dt="2020-12-13T03:11:30.125" v="16108"/>
          <ac:picMkLst>
            <pc:docMk/>
            <pc:sldMk cId="269369790" sldId="256"/>
            <ac:picMk id="8" creationId="{090D6704-6704-48BF-89DD-55612394C356}"/>
          </ac:picMkLst>
        </pc:picChg>
        <pc:picChg chg="add del mod">
          <ac:chgData name="Brianna Bourgeois" userId="1061873a23065064" providerId="LiveId" clId="{69A1D434-DE2F-44A6-BAA3-481B4F54AB03}" dt="2020-12-13T03:14:36.138" v="16112" actId="478"/>
          <ac:picMkLst>
            <pc:docMk/>
            <pc:sldMk cId="269369790" sldId="256"/>
            <ac:picMk id="10" creationId="{600C8284-5039-415B-89FD-DA5C8077E629}"/>
          </ac:picMkLst>
        </pc:picChg>
        <pc:picChg chg="mod">
          <ac:chgData name="Brianna Bourgeois" userId="1061873a23065064" providerId="LiveId" clId="{69A1D434-DE2F-44A6-BAA3-481B4F54AB03}" dt="2020-12-13T03:38:50.724" v="18153" actId="14100"/>
          <ac:picMkLst>
            <pc:docMk/>
            <pc:sldMk cId="269369790" sldId="256"/>
            <ac:picMk id="12" creationId="{B86877DF-B9B4-49F4-8DB7-A9516A6BD9AC}"/>
          </ac:picMkLst>
        </pc:picChg>
      </pc:sldChg>
      <pc:sldChg chg="addSp delSp modSp new mod modTransition delAnim">
        <pc:chgData name="Brianna Bourgeois" userId="1061873a23065064" providerId="LiveId" clId="{69A1D434-DE2F-44A6-BAA3-481B4F54AB03}" dt="2020-12-14T03:08:13.045" v="28266" actId="1036"/>
        <pc:sldMkLst>
          <pc:docMk/>
          <pc:sldMk cId="1847406370" sldId="257"/>
        </pc:sldMkLst>
        <pc:spChg chg="mod">
          <ac:chgData name="Brianna Bourgeois" userId="1061873a23065064" providerId="LiveId" clId="{69A1D434-DE2F-44A6-BAA3-481B4F54AB03}" dt="2020-12-13T16:38:39.298" v="19296" actId="1076"/>
          <ac:spMkLst>
            <pc:docMk/>
            <pc:sldMk cId="1847406370" sldId="257"/>
            <ac:spMk id="2" creationId="{22F55D07-5272-4D69-B9C7-F07912BFEE44}"/>
          </ac:spMkLst>
        </pc:spChg>
        <pc:spChg chg="mod">
          <ac:chgData name="Brianna Bourgeois" userId="1061873a23065064" providerId="LiveId" clId="{69A1D434-DE2F-44A6-BAA3-481B4F54AB03}" dt="2020-12-13T17:27:04.835" v="20733" actId="255"/>
          <ac:spMkLst>
            <pc:docMk/>
            <pc:sldMk cId="1847406370" sldId="257"/>
            <ac:spMk id="3" creationId="{04D6752D-E050-43EA-AA62-15192FA74329}"/>
          </ac:spMkLst>
        </pc:spChg>
        <pc:picChg chg="add del mod">
          <ac:chgData name="Brianna Bourgeois" userId="1061873a23065064" providerId="LiveId" clId="{69A1D434-DE2F-44A6-BAA3-481B4F54AB03}" dt="2020-12-13T03:14:25.641" v="16110" actId="478"/>
          <ac:picMkLst>
            <pc:docMk/>
            <pc:sldMk cId="1847406370" sldId="257"/>
            <ac:picMk id="4" creationId="{D606968B-1B3D-41C7-A3A0-D0458E229440}"/>
          </ac:picMkLst>
        </pc:picChg>
        <pc:picChg chg="mod">
          <ac:chgData name="Brianna Bourgeois" userId="1061873a23065064" providerId="LiveId" clId="{69A1D434-DE2F-44A6-BAA3-481B4F54AB03}" dt="2020-12-14T03:08:13.045" v="28266" actId="1036"/>
          <ac:picMkLst>
            <pc:docMk/>
            <pc:sldMk cId="1847406370" sldId="257"/>
            <ac:picMk id="5" creationId="{4EC7EC48-98D3-4549-B23E-FAFD0FC98190}"/>
          </ac:picMkLst>
        </pc:picChg>
      </pc:sldChg>
      <pc:sldChg chg="addSp modSp new mod modTransition setBg">
        <pc:chgData name="Brianna Bourgeois" userId="1061873a23065064" providerId="LiveId" clId="{69A1D434-DE2F-44A6-BAA3-481B4F54AB03}" dt="2020-12-13T17:25:16.221" v="20731" actId="1076"/>
        <pc:sldMkLst>
          <pc:docMk/>
          <pc:sldMk cId="1249470496" sldId="258"/>
        </pc:sldMkLst>
        <pc:spChg chg="mod">
          <ac:chgData name="Brianna Bourgeois" userId="1061873a23065064" providerId="LiveId" clId="{69A1D434-DE2F-44A6-BAA3-481B4F54AB03}" dt="2020-12-13T01:54:56.999" v="14798" actId="20577"/>
          <ac:spMkLst>
            <pc:docMk/>
            <pc:sldMk cId="1249470496" sldId="258"/>
            <ac:spMk id="2" creationId="{5E566206-76E0-4051-B312-748CA57B34B2}"/>
          </ac:spMkLst>
        </pc:spChg>
        <pc:spChg chg="mod">
          <ac:chgData name="Brianna Bourgeois" userId="1061873a23065064" providerId="LiveId" clId="{69A1D434-DE2F-44A6-BAA3-481B4F54AB03}" dt="2020-12-13T02:21:10.243" v="15575" actId="207"/>
          <ac:spMkLst>
            <pc:docMk/>
            <pc:sldMk cId="1249470496" sldId="258"/>
            <ac:spMk id="3" creationId="{CA34569E-B466-4187-B9C9-9D6DAB576CAC}"/>
          </ac:spMkLst>
        </pc:spChg>
        <pc:spChg chg="add">
          <ac:chgData name="Brianna Bourgeois" userId="1061873a23065064" providerId="LiveId" clId="{69A1D434-DE2F-44A6-BAA3-481B4F54AB03}" dt="2020-12-13T01:54:46.968" v="14796" actId="26606"/>
          <ac:spMkLst>
            <pc:docMk/>
            <pc:sldMk cId="1249470496" sldId="258"/>
            <ac:spMk id="9" creationId="{32768DCD-B824-413A-B330-8D57ADB3724C}"/>
          </ac:spMkLst>
        </pc:spChg>
        <pc:spChg chg="add">
          <ac:chgData name="Brianna Bourgeois" userId="1061873a23065064" providerId="LiveId" clId="{69A1D434-DE2F-44A6-BAA3-481B4F54AB03}" dt="2020-12-13T01:54:46.968" v="14796" actId="26606"/>
          <ac:spMkLst>
            <pc:docMk/>
            <pc:sldMk cId="1249470496" sldId="258"/>
            <ac:spMk id="11" creationId="{96E45848-BEDA-4F24-9C4E-DA2120958262}"/>
          </ac:spMkLst>
        </pc:spChg>
        <pc:spChg chg="add">
          <ac:chgData name="Brianna Bourgeois" userId="1061873a23065064" providerId="LiveId" clId="{69A1D434-DE2F-44A6-BAA3-481B4F54AB03}" dt="2020-12-13T01:54:46.968" v="14796" actId="26606"/>
          <ac:spMkLst>
            <pc:docMk/>
            <pc:sldMk cId="1249470496" sldId="258"/>
            <ac:spMk id="13" creationId="{B2BB8117-A903-442C-9223-A4FEB85C3271}"/>
          </ac:spMkLst>
        </pc:spChg>
        <pc:spChg chg="add">
          <ac:chgData name="Brianna Bourgeois" userId="1061873a23065064" providerId="LiveId" clId="{69A1D434-DE2F-44A6-BAA3-481B4F54AB03}" dt="2020-12-13T01:54:46.968" v="14796" actId="26606"/>
          <ac:spMkLst>
            <pc:docMk/>
            <pc:sldMk cId="1249470496" sldId="258"/>
            <ac:spMk id="15" creationId="{C59300B8-3117-43F8-9F8E-68DB9F002F92}"/>
          </ac:spMkLst>
        </pc:spChg>
        <pc:spChg chg="add">
          <ac:chgData name="Brianna Bourgeois" userId="1061873a23065064" providerId="LiveId" clId="{69A1D434-DE2F-44A6-BAA3-481B4F54AB03}" dt="2020-12-13T01:54:46.968" v="14796" actId="26606"/>
          <ac:spMkLst>
            <pc:docMk/>
            <pc:sldMk cId="1249470496" sldId="258"/>
            <ac:spMk id="17" creationId="{1AFAE680-42C1-4104-B74F-B0A8F1FB264A}"/>
          </ac:spMkLst>
        </pc:spChg>
        <pc:spChg chg="add">
          <ac:chgData name="Brianna Bourgeois" userId="1061873a23065064" providerId="LiveId" clId="{69A1D434-DE2F-44A6-BAA3-481B4F54AB03}" dt="2020-12-13T01:54:46.968" v="14796" actId="26606"/>
          <ac:spMkLst>
            <pc:docMk/>
            <pc:sldMk cId="1249470496" sldId="258"/>
            <ac:spMk id="19" creationId="{828A8BA9-B3FE-4C96-A0A1-72A0D2C85578}"/>
          </ac:spMkLst>
        </pc:spChg>
        <pc:spChg chg="add">
          <ac:chgData name="Brianna Bourgeois" userId="1061873a23065064" providerId="LiveId" clId="{69A1D434-DE2F-44A6-BAA3-481B4F54AB03}" dt="2020-12-13T01:54:46.968" v="14796" actId="26606"/>
          <ac:spMkLst>
            <pc:docMk/>
            <pc:sldMk cId="1249470496" sldId="258"/>
            <ac:spMk id="21" creationId="{19F9CD66-32FC-448F-B4C5-67D17508A226}"/>
          </ac:spMkLst>
        </pc:spChg>
        <pc:picChg chg="add mod">
          <ac:chgData name="Brianna Bourgeois" userId="1061873a23065064" providerId="LiveId" clId="{69A1D434-DE2F-44A6-BAA3-481B4F54AB03}" dt="2020-12-13T01:54:53.003" v="14797" actId="14100"/>
          <ac:picMkLst>
            <pc:docMk/>
            <pc:sldMk cId="1249470496" sldId="258"/>
            <ac:picMk id="4" creationId="{493A378B-25D0-4CEF-9983-3178A155C450}"/>
          </ac:picMkLst>
        </pc:picChg>
        <pc:picChg chg="mod">
          <ac:chgData name="Brianna Bourgeois" userId="1061873a23065064" providerId="LiveId" clId="{69A1D434-DE2F-44A6-BAA3-481B4F54AB03}" dt="2020-12-13T17:25:16.221" v="20731" actId="1076"/>
          <ac:picMkLst>
            <pc:docMk/>
            <pc:sldMk cId="1249470496" sldId="258"/>
            <ac:picMk id="5" creationId="{21662ADC-C9E6-4C2A-A3F3-FCC50A747F63}"/>
          </ac:picMkLst>
        </pc:picChg>
      </pc:sldChg>
      <pc:sldChg chg="addSp delSp modSp new mod modTransition setBg">
        <pc:chgData name="Brianna Bourgeois" userId="1061873a23065064" providerId="LiveId" clId="{69A1D434-DE2F-44A6-BAA3-481B4F54AB03}" dt="2020-12-13T23:34:36.802" v="23298" actId="1076"/>
        <pc:sldMkLst>
          <pc:docMk/>
          <pc:sldMk cId="3209665329" sldId="259"/>
        </pc:sldMkLst>
        <pc:spChg chg="mod">
          <ac:chgData name="Brianna Bourgeois" userId="1061873a23065064" providerId="LiveId" clId="{69A1D434-DE2F-44A6-BAA3-481B4F54AB03}" dt="2020-12-13T02:20:51.277" v="15573" actId="26606"/>
          <ac:spMkLst>
            <pc:docMk/>
            <pc:sldMk cId="3209665329" sldId="259"/>
            <ac:spMk id="2" creationId="{F5AB4FE5-42B4-462A-9176-0245113159DF}"/>
          </ac:spMkLst>
        </pc:spChg>
        <pc:spChg chg="mod">
          <ac:chgData name="Brianna Bourgeois" userId="1061873a23065064" providerId="LiveId" clId="{69A1D434-DE2F-44A6-BAA3-481B4F54AB03}" dt="2020-12-13T02:21:04.224" v="15574" actId="207"/>
          <ac:spMkLst>
            <pc:docMk/>
            <pc:sldMk cId="3209665329" sldId="259"/>
            <ac:spMk id="3" creationId="{B27BEBED-F98A-44D3-A29C-9B5A85ECCE74}"/>
          </ac:spMkLst>
        </pc:spChg>
        <pc:spChg chg="add del">
          <ac:chgData name="Brianna Bourgeois" userId="1061873a23065064" providerId="LiveId" clId="{69A1D434-DE2F-44A6-BAA3-481B4F54AB03}" dt="2020-12-13T02:20:41.464" v="15566" actId="26606"/>
          <ac:spMkLst>
            <pc:docMk/>
            <pc:sldMk cId="3209665329" sldId="259"/>
            <ac:spMk id="8" creationId="{19B36E71-93BD-4984-AC9C-CC9FB9CC06D6}"/>
          </ac:spMkLst>
        </pc:spChg>
        <pc:spChg chg="add del">
          <ac:chgData name="Brianna Bourgeois" userId="1061873a23065064" providerId="LiveId" clId="{69A1D434-DE2F-44A6-BAA3-481B4F54AB03}" dt="2020-12-13T02:20:41.464" v="15566" actId="26606"/>
          <ac:spMkLst>
            <pc:docMk/>
            <pc:sldMk cId="3209665329" sldId="259"/>
            <ac:spMk id="10" creationId="{3A767031-C99F-4567-B7D9-353331C77909}"/>
          </ac:spMkLst>
        </pc:spChg>
        <pc:spChg chg="add del">
          <ac:chgData name="Brianna Bourgeois" userId="1061873a23065064" providerId="LiveId" clId="{69A1D434-DE2F-44A6-BAA3-481B4F54AB03}" dt="2020-12-13T02:20:41.464" v="15566" actId="26606"/>
          <ac:spMkLst>
            <pc:docMk/>
            <pc:sldMk cId="3209665329" sldId="259"/>
            <ac:spMk id="12" creationId="{63FEDEE9-12A6-4011-A532-8071D6086BF8}"/>
          </ac:spMkLst>
        </pc:spChg>
        <pc:spChg chg="add del">
          <ac:chgData name="Brianna Bourgeois" userId="1061873a23065064" providerId="LiveId" clId="{69A1D434-DE2F-44A6-BAA3-481B4F54AB03}" dt="2020-12-13T02:20:41.464" v="15566" actId="26606"/>
          <ac:spMkLst>
            <pc:docMk/>
            <pc:sldMk cId="3209665329" sldId="259"/>
            <ac:spMk id="14" creationId="{57C37CE9-19CE-49DF-A887-2214EBB1F097}"/>
          </ac:spMkLst>
        </pc:spChg>
        <pc:spChg chg="add del">
          <ac:chgData name="Brianna Bourgeois" userId="1061873a23065064" providerId="LiveId" clId="{69A1D434-DE2F-44A6-BAA3-481B4F54AB03}" dt="2020-12-13T02:20:41.464" v="15566" actId="26606"/>
          <ac:spMkLst>
            <pc:docMk/>
            <pc:sldMk cId="3209665329" sldId="259"/>
            <ac:spMk id="16" creationId="{7EF84E8E-7E93-4DEE-BCFB-2AE29098B5C3}"/>
          </ac:spMkLst>
        </pc:spChg>
        <pc:spChg chg="add del">
          <ac:chgData name="Brianna Bourgeois" userId="1061873a23065064" providerId="LiveId" clId="{69A1D434-DE2F-44A6-BAA3-481B4F54AB03}" dt="2020-12-13T02:20:41.464" v="15566" actId="26606"/>
          <ac:spMkLst>
            <pc:docMk/>
            <pc:sldMk cId="3209665329" sldId="259"/>
            <ac:spMk id="18" creationId="{9046502B-E9B6-4225-B8EE-BC5D644686B0}"/>
          </ac:spMkLst>
        </pc:spChg>
        <pc:spChg chg="add del">
          <ac:chgData name="Brianna Bourgeois" userId="1061873a23065064" providerId="LiveId" clId="{69A1D434-DE2F-44A6-BAA3-481B4F54AB03}" dt="2020-12-13T02:20:43.028" v="15568" actId="26606"/>
          <ac:spMkLst>
            <pc:docMk/>
            <pc:sldMk cId="3209665329" sldId="259"/>
            <ac:spMk id="20" creationId="{32768DCD-B824-413A-B330-8D57ADB3724C}"/>
          </ac:spMkLst>
        </pc:spChg>
        <pc:spChg chg="add del">
          <ac:chgData name="Brianna Bourgeois" userId="1061873a23065064" providerId="LiveId" clId="{69A1D434-DE2F-44A6-BAA3-481B4F54AB03}" dt="2020-12-13T02:20:47.662" v="15570" actId="26606"/>
          <ac:spMkLst>
            <pc:docMk/>
            <pc:sldMk cId="3209665329" sldId="259"/>
            <ac:spMk id="22" creationId="{19B36E71-93BD-4984-AC9C-CC9FB9CC06D6}"/>
          </ac:spMkLst>
        </pc:spChg>
        <pc:spChg chg="add del">
          <ac:chgData name="Brianna Bourgeois" userId="1061873a23065064" providerId="LiveId" clId="{69A1D434-DE2F-44A6-BAA3-481B4F54AB03}" dt="2020-12-13T02:20:51.246" v="15572" actId="26606"/>
          <ac:spMkLst>
            <pc:docMk/>
            <pc:sldMk cId="3209665329" sldId="259"/>
            <ac:spMk id="24" creationId="{19B36E71-93BD-4984-AC9C-CC9FB9CC06D6}"/>
          </ac:spMkLst>
        </pc:spChg>
        <pc:spChg chg="add del">
          <ac:chgData name="Brianna Bourgeois" userId="1061873a23065064" providerId="LiveId" clId="{69A1D434-DE2F-44A6-BAA3-481B4F54AB03}" dt="2020-12-13T02:20:51.246" v="15572" actId="26606"/>
          <ac:spMkLst>
            <pc:docMk/>
            <pc:sldMk cId="3209665329" sldId="259"/>
            <ac:spMk id="25" creationId="{3A767031-C99F-4567-B7D9-353331C77909}"/>
          </ac:spMkLst>
        </pc:spChg>
        <pc:spChg chg="add del">
          <ac:chgData name="Brianna Bourgeois" userId="1061873a23065064" providerId="LiveId" clId="{69A1D434-DE2F-44A6-BAA3-481B4F54AB03}" dt="2020-12-13T02:20:51.246" v="15572" actId="26606"/>
          <ac:spMkLst>
            <pc:docMk/>
            <pc:sldMk cId="3209665329" sldId="259"/>
            <ac:spMk id="26" creationId="{63FEDEE9-12A6-4011-A532-8071D6086BF8}"/>
          </ac:spMkLst>
        </pc:spChg>
        <pc:spChg chg="add del">
          <ac:chgData name="Brianna Bourgeois" userId="1061873a23065064" providerId="LiveId" clId="{69A1D434-DE2F-44A6-BAA3-481B4F54AB03}" dt="2020-12-13T02:20:51.246" v="15572" actId="26606"/>
          <ac:spMkLst>
            <pc:docMk/>
            <pc:sldMk cId="3209665329" sldId="259"/>
            <ac:spMk id="27" creationId="{57C37CE9-19CE-49DF-A887-2214EBB1F097}"/>
          </ac:spMkLst>
        </pc:spChg>
        <pc:spChg chg="add del">
          <ac:chgData name="Brianna Bourgeois" userId="1061873a23065064" providerId="LiveId" clId="{69A1D434-DE2F-44A6-BAA3-481B4F54AB03}" dt="2020-12-13T02:20:51.246" v="15572" actId="26606"/>
          <ac:spMkLst>
            <pc:docMk/>
            <pc:sldMk cId="3209665329" sldId="259"/>
            <ac:spMk id="28" creationId="{7EF84E8E-7E93-4DEE-BCFB-2AE29098B5C3}"/>
          </ac:spMkLst>
        </pc:spChg>
        <pc:spChg chg="add del">
          <ac:chgData name="Brianna Bourgeois" userId="1061873a23065064" providerId="LiveId" clId="{69A1D434-DE2F-44A6-BAA3-481B4F54AB03}" dt="2020-12-13T02:20:51.246" v="15572" actId="26606"/>
          <ac:spMkLst>
            <pc:docMk/>
            <pc:sldMk cId="3209665329" sldId="259"/>
            <ac:spMk id="29" creationId="{9046502B-E9B6-4225-B8EE-BC5D644686B0}"/>
          </ac:spMkLst>
        </pc:spChg>
        <pc:spChg chg="add">
          <ac:chgData name="Brianna Bourgeois" userId="1061873a23065064" providerId="LiveId" clId="{69A1D434-DE2F-44A6-BAA3-481B4F54AB03}" dt="2020-12-13T02:20:51.277" v="15573" actId="26606"/>
          <ac:spMkLst>
            <pc:docMk/>
            <pc:sldMk cId="3209665329" sldId="259"/>
            <ac:spMk id="31" creationId="{19B36E71-93BD-4984-AC9C-CC9FB9CC06D6}"/>
          </ac:spMkLst>
        </pc:spChg>
        <pc:spChg chg="add">
          <ac:chgData name="Brianna Bourgeois" userId="1061873a23065064" providerId="LiveId" clId="{69A1D434-DE2F-44A6-BAA3-481B4F54AB03}" dt="2020-12-13T02:20:51.277" v="15573" actId="26606"/>
          <ac:spMkLst>
            <pc:docMk/>
            <pc:sldMk cId="3209665329" sldId="259"/>
            <ac:spMk id="32" creationId="{3A767031-C99F-4567-B7D9-353331C77909}"/>
          </ac:spMkLst>
        </pc:spChg>
        <pc:spChg chg="add">
          <ac:chgData name="Brianna Bourgeois" userId="1061873a23065064" providerId="LiveId" clId="{69A1D434-DE2F-44A6-BAA3-481B4F54AB03}" dt="2020-12-13T02:20:51.277" v="15573" actId="26606"/>
          <ac:spMkLst>
            <pc:docMk/>
            <pc:sldMk cId="3209665329" sldId="259"/>
            <ac:spMk id="33" creationId="{63FEDEE9-12A6-4011-A532-8071D6086BF8}"/>
          </ac:spMkLst>
        </pc:spChg>
        <pc:spChg chg="add">
          <ac:chgData name="Brianna Bourgeois" userId="1061873a23065064" providerId="LiveId" clId="{69A1D434-DE2F-44A6-BAA3-481B4F54AB03}" dt="2020-12-13T02:20:51.277" v="15573" actId="26606"/>
          <ac:spMkLst>
            <pc:docMk/>
            <pc:sldMk cId="3209665329" sldId="259"/>
            <ac:spMk id="34" creationId="{57C37CE9-19CE-49DF-A887-2214EBB1F097}"/>
          </ac:spMkLst>
        </pc:spChg>
        <pc:spChg chg="add">
          <ac:chgData name="Brianna Bourgeois" userId="1061873a23065064" providerId="LiveId" clId="{69A1D434-DE2F-44A6-BAA3-481B4F54AB03}" dt="2020-12-13T02:20:51.277" v="15573" actId="26606"/>
          <ac:spMkLst>
            <pc:docMk/>
            <pc:sldMk cId="3209665329" sldId="259"/>
            <ac:spMk id="35" creationId="{7EF84E8E-7E93-4DEE-BCFB-2AE29098B5C3}"/>
          </ac:spMkLst>
        </pc:spChg>
        <pc:spChg chg="add">
          <ac:chgData name="Brianna Bourgeois" userId="1061873a23065064" providerId="LiveId" clId="{69A1D434-DE2F-44A6-BAA3-481B4F54AB03}" dt="2020-12-13T02:20:51.277" v="15573" actId="26606"/>
          <ac:spMkLst>
            <pc:docMk/>
            <pc:sldMk cId="3209665329" sldId="259"/>
            <ac:spMk id="36" creationId="{9046502B-E9B6-4225-B8EE-BC5D644686B0}"/>
          </ac:spMkLst>
        </pc:spChg>
        <pc:spChg chg="add">
          <ac:chgData name="Brianna Bourgeois" userId="1061873a23065064" providerId="LiveId" clId="{69A1D434-DE2F-44A6-BAA3-481B4F54AB03}" dt="2020-12-13T02:20:51.277" v="15573" actId="26606"/>
          <ac:spMkLst>
            <pc:docMk/>
            <pc:sldMk cId="3209665329" sldId="259"/>
            <ac:spMk id="37" creationId="{1566AC62-7AC7-4ED5-A03D-E28AC560E482}"/>
          </ac:spMkLst>
        </pc:spChg>
        <pc:picChg chg="mod">
          <ac:chgData name="Brianna Bourgeois" userId="1061873a23065064" providerId="LiveId" clId="{69A1D434-DE2F-44A6-BAA3-481B4F54AB03}" dt="2020-12-13T23:34:36.802" v="23298" actId="1076"/>
          <ac:picMkLst>
            <pc:docMk/>
            <pc:sldMk cId="3209665329" sldId="259"/>
            <ac:picMk id="4" creationId="{735E950B-8A3C-493A-A08A-457A3CA309C0}"/>
          </ac:picMkLst>
        </pc:picChg>
      </pc:sldChg>
      <pc:sldChg chg="addSp delSp modSp new mod modTransition setBg">
        <pc:chgData name="Brianna Bourgeois" userId="1061873a23065064" providerId="LiveId" clId="{69A1D434-DE2F-44A6-BAA3-481B4F54AB03}" dt="2020-12-13T03:18:11.276" v="16121" actId="1076"/>
        <pc:sldMkLst>
          <pc:docMk/>
          <pc:sldMk cId="3475003615" sldId="260"/>
        </pc:sldMkLst>
        <pc:spChg chg="mod">
          <ac:chgData name="Brianna Bourgeois" userId="1061873a23065064" providerId="LiveId" clId="{69A1D434-DE2F-44A6-BAA3-481B4F54AB03}" dt="2020-12-13T01:59:35.715" v="14829" actId="1076"/>
          <ac:spMkLst>
            <pc:docMk/>
            <pc:sldMk cId="3475003615" sldId="260"/>
            <ac:spMk id="2" creationId="{7D526D6C-ED8A-451E-B254-D5B8200CC979}"/>
          </ac:spMkLst>
        </pc:spChg>
        <pc:spChg chg="mod ord">
          <ac:chgData name="Brianna Bourgeois" userId="1061873a23065064" providerId="LiveId" clId="{69A1D434-DE2F-44A6-BAA3-481B4F54AB03}" dt="2020-12-13T01:59:29.280" v="14828" actId="20577"/>
          <ac:spMkLst>
            <pc:docMk/>
            <pc:sldMk cId="3475003615" sldId="260"/>
            <ac:spMk id="3" creationId="{B58DDD39-9C64-4FCD-8A0C-3BFB9B264798}"/>
          </ac:spMkLst>
        </pc:spChg>
        <pc:spChg chg="add">
          <ac:chgData name="Brianna Bourgeois" userId="1061873a23065064" providerId="LiveId" clId="{69A1D434-DE2F-44A6-BAA3-481B4F54AB03}" dt="2020-12-13T01:56:28.639" v="14804" actId="26606"/>
          <ac:spMkLst>
            <pc:docMk/>
            <pc:sldMk cId="3475003615" sldId="260"/>
            <ac:spMk id="9" creationId="{19B36E71-93BD-4984-AC9C-CC9FB9CC06D6}"/>
          </ac:spMkLst>
        </pc:spChg>
        <pc:spChg chg="add">
          <ac:chgData name="Brianna Bourgeois" userId="1061873a23065064" providerId="LiveId" clId="{69A1D434-DE2F-44A6-BAA3-481B4F54AB03}" dt="2020-12-13T01:56:28.639" v="14804" actId="26606"/>
          <ac:spMkLst>
            <pc:docMk/>
            <pc:sldMk cId="3475003615" sldId="260"/>
            <ac:spMk id="11" creationId="{1566AC62-7AC7-4ED5-A03D-E28AC560E482}"/>
          </ac:spMkLst>
        </pc:spChg>
        <pc:picChg chg="add del mod">
          <ac:chgData name="Brianna Bourgeois" userId="1061873a23065064" providerId="LiveId" clId="{69A1D434-DE2F-44A6-BAA3-481B4F54AB03}" dt="2020-12-13T01:56:39.303" v="14809" actId="478"/>
          <ac:picMkLst>
            <pc:docMk/>
            <pc:sldMk cId="3475003615" sldId="260"/>
            <ac:picMk id="4" creationId="{8F1090EB-1F69-4CF1-AD3C-B76FB8B0E05F}"/>
          </ac:picMkLst>
        </pc:picChg>
        <pc:picChg chg="add mod">
          <ac:chgData name="Brianna Bourgeois" userId="1061873a23065064" providerId="LiveId" clId="{69A1D434-DE2F-44A6-BAA3-481B4F54AB03}" dt="2020-12-13T01:56:53.126" v="14814" actId="1076"/>
          <ac:picMkLst>
            <pc:docMk/>
            <pc:sldMk cId="3475003615" sldId="260"/>
            <ac:picMk id="5" creationId="{B16770AB-7838-4E70-92CF-851C5E2B770B}"/>
          </ac:picMkLst>
        </pc:picChg>
        <pc:picChg chg="add mod">
          <ac:chgData name="Brianna Bourgeois" userId="1061873a23065064" providerId="LiveId" clId="{69A1D434-DE2F-44A6-BAA3-481B4F54AB03}" dt="2020-12-13T01:57:44.174" v="14820" actId="1076"/>
          <ac:picMkLst>
            <pc:docMk/>
            <pc:sldMk cId="3475003615" sldId="260"/>
            <ac:picMk id="6" creationId="{F127AC6C-CC0D-482C-997A-E6942AA46CD5}"/>
          </ac:picMkLst>
        </pc:picChg>
        <pc:picChg chg="add mod">
          <ac:chgData name="Brianna Bourgeois" userId="1061873a23065064" providerId="LiveId" clId="{69A1D434-DE2F-44A6-BAA3-481B4F54AB03}" dt="2020-12-13T01:58:36.481" v="14825" actId="688"/>
          <ac:picMkLst>
            <pc:docMk/>
            <pc:sldMk cId="3475003615" sldId="260"/>
            <ac:picMk id="7" creationId="{39E254A1-991E-497C-A465-9B49E03D5A52}"/>
          </ac:picMkLst>
        </pc:picChg>
        <pc:picChg chg="mod">
          <ac:chgData name="Brianna Bourgeois" userId="1061873a23065064" providerId="LiveId" clId="{69A1D434-DE2F-44A6-BAA3-481B4F54AB03}" dt="2020-12-13T03:18:11.276" v="16121" actId="1076"/>
          <ac:picMkLst>
            <pc:docMk/>
            <pc:sldMk cId="3475003615" sldId="260"/>
            <ac:picMk id="8" creationId="{082D4571-29DA-4FAF-AA43-10B3C19DE2D8}"/>
          </ac:picMkLst>
        </pc:picChg>
      </pc:sldChg>
      <pc:sldChg chg="addSp modSp new mod modTransition setBg">
        <pc:chgData name="Brianna Bourgeois" userId="1061873a23065064" providerId="LiveId" clId="{69A1D434-DE2F-44A6-BAA3-481B4F54AB03}" dt="2020-12-14T01:51:26.674" v="26956" actId="1076"/>
        <pc:sldMkLst>
          <pc:docMk/>
          <pc:sldMk cId="222443290" sldId="261"/>
        </pc:sldMkLst>
        <pc:spChg chg="mod">
          <ac:chgData name="Brianna Bourgeois" userId="1061873a23065064" providerId="LiveId" clId="{69A1D434-DE2F-44A6-BAA3-481B4F54AB03}" dt="2020-12-13T02:22:34.080" v="15583" actId="26606"/>
          <ac:spMkLst>
            <pc:docMk/>
            <pc:sldMk cId="222443290" sldId="261"/>
            <ac:spMk id="2" creationId="{E6CDB928-F923-4C2A-920E-E33A51532DD0}"/>
          </ac:spMkLst>
        </pc:spChg>
        <pc:spChg chg="mod">
          <ac:chgData name="Brianna Bourgeois" userId="1061873a23065064" providerId="LiveId" clId="{69A1D434-DE2F-44A6-BAA3-481B4F54AB03}" dt="2020-12-14T01:45:44.003" v="26951" actId="20577"/>
          <ac:spMkLst>
            <pc:docMk/>
            <pc:sldMk cId="222443290" sldId="261"/>
            <ac:spMk id="3" creationId="{B579B1E3-3C14-4363-93E3-0D72E1A5F3E8}"/>
          </ac:spMkLst>
        </pc:spChg>
        <pc:spChg chg="add">
          <ac:chgData name="Brianna Bourgeois" userId="1061873a23065064" providerId="LiveId" clId="{69A1D434-DE2F-44A6-BAA3-481B4F54AB03}" dt="2020-12-13T02:22:34.080" v="15583" actId="26606"/>
          <ac:spMkLst>
            <pc:docMk/>
            <pc:sldMk cId="222443290" sldId="261"/>
            <ac:spMk id="8" creationId="{32768DCD-B824-413A-B330-8D57ADB3724C}"/>
          </ac:spMkLst>
        </pc:spChg>
        <pc:spChg chg="add">
          <ac:chgData name="Brianna Bourgeois" userId="1061873a23065064" providerId="LiveId" clId="{69A1D434-DE2F-44A6-BAA3-481B4F54AB03}" dt="2020-12-13T02:22:34.080" v="15583" actId="26606"/>
          <ac:spMkLst>
            <pc:docMk/>
            <pc:sldMk cId="222443290" sldId="261"/>
            <ac:spMk id="10" creationId="{96E45848-BEDA-4F24-9C4E-DA2120958262}"/>
          </ac:spMkLst>
        </pc:spChg>
        <pc:spChg chg="add">
          <ac:chgData name="Brianna Bourgeois" userId="1061873a23065064" providerId="LiveId" clId="{69A1D434-DE2F-44A6-BAA3-481B4F54AB03}" dt="2020-12-13T02:22:34.080" v="15583" actId="26606"/>
          <ac:spMkLst>
            <pc:docMk/>
            <pc:sldMk cId="222443290" sldId="261"/>
            <ac:spMk id="12" creationId="{B2BB8117-A903-442C-9223-A4FEB85C3271}"/>
          </ac:spMkLst>
        </pc:spChg>
        <pc:spChg chg="add">
          <ac:chgData name="Brianna Bourgeois" userId="1061873a23065064" providerId="LiveId" clId="{69A1D434-DE2F-44A6-BAA3-481B4F54AB03}" dt="2020-12-13T02:22:34.080" v="15583" actId="26606"/>
          <ac:spMkLst>
            <pc:docMk/>
            <pc:sldMk cId="222443290" sldId="261"/>
            <ac:spMk id="14" creationId="{C59300B8-3117-43F8-9F8E-68DB9F002F92}"/>
          </ac:spMkLst>
        </pc:spChg>
        <pc:spChg chg="add">
          <ac:chgData name="Brianna Bourgeois" userId="1061873a23065064" providerId="LiveId" clId="{69A1D434-DE2F-44A6-BAA3-481B4F54AB03}" dt="2020-12-13T02:22:34.080" v="15583" actId="26606"/>
          <ac:spMkLst>
            <pc:docMk/>
            <pc:sldMk cId="222443290" sldId="261"/>
            <ac:spMk id="16" creationId="{1AFAE680-42C1-4104-B74F-B0A8F1FB264A}"/>
          </ac:spMkLst>
        </pc:spChg>
        <pc:spChg chg="add">
          <ac:chgData name="Brianna Bourgeois" userId="1061873a23065064" providerId="LiveId" clId="{69A1D434-DE2F-44A6-BAA3-481B4F54AB03}" dt="2020-12-13T02:22:34.080" v="15583" actId="26606"/>
          <ac:spMkLst>
            <pc:docMk/>
            <pc:sldMk cId="222443290" sldId="261"/>
            <ac:spMk id="18" creationId="{828A8BA9-B3FE-4C96-A0A1-72A0D2C85578}"/>
          </ac:spMkLst>
        </pc:spChg>
        <pc:spChg chg="add">
          <ac:chgData name="Brianna Bourgeois" userId="1061873a23065064" providerId="LiveId" clId="{69A1D434-DE2F-44A6-BAA3-481B4F54AB03}" dt="2020-12-13T02:22:34.080" v="15583" actId="26606"/>
          <ac:spMkLst>
            <pc:docMk/>
            <pc:sldMk cId="222443290" sldId="261"/>
            <ac:spMk id="20" creationId="{19F9CD66-32FC-448F-B4C5-67D17508A226}"/>
          </ac:spMkLst>
        </pc:spChg>
        <pc:picChg chg="mod">
          <ac:chgData name="Brianna Bourgeois" userId="1061873a23065064" providerId="LiveId" clId="{69A1D434-DE2F-44A6-BAA3-481B4F54AB03}" dt="2020-12-14T01:51:26.674" v="26956" actId="1076"/>
          <ac:picMkLst>
            <pc:docMk/>
            <pc:sldMk cId="222443290" sldId="261"/>
            <ac:picMk id="4" creationId="{5F4F8856-418F-477A-A2F3-27B3413681B1}"/>
          </ac:picMkLst>
        </pc:picChg>
      </pc:sldChg>
      <pc:sldChg chg="addSp delSp modSp new del mod chgLayout">
        <pc:chgData name="Brianna Bourgeois" userId="1061873a23065064" providerId="LiveId" clId="{69A1D434-DE2F-44A6-BAA3-481B4F54AB03}" dt="2020-12-12T19:13:22.554" v="11359" actId="2696"/>
        <pc:sldMkLst>
          <pc:docMk/>
          <pc:sldMk cId="543451322" sldId="262"/>
        </pc:sldMkLst>
        <pc:spChg chg="mod ord">
          <ac:chgData name="Brianna Bourgeois" userId="1061873a23065064" providerId="LiveId" clId="{69A1D434-DE2F-44A6-BAA3-481B4F54AB03}" dt="2020-12-12T19:12:49.160" v="11358" actId="6549"/>
          <ac:spMkLst>
            <pc:docMk/>
            <pc:sldMk cId="543451322" sldId="262"/>
            <ac:spMk id="2" creationId="{AEE6DD8C-D793-4D40-86A1-D178A2B56B90}"/>
          </ac:spMkLst>
        </pc:spChg>
        <pc:spChg chg="mod ord">
          <ac:chgData name="Brianna Bourgeois" userId="1061873a23065064" providerId="LiveId" clId="{69A1D434-DE2F-44A6-BAA3-481B4F54AB03}" dt="2020-12-12T19:12:43.080" v="11356" actId="6264"/>
          <ac:spMkLst>
            <pc:docMk/>
            <pc:sldMk cId="543451322" sldId="262"/>
            <ac:spMk id="3" creationId="{F85828D7-BA3D-44C1-8411-48F71E94F4D5}"/>
          </ac:spMkLst>
        </pc:spChg>
        <pc:spChg chg="add del mod">
          <ac:chgData name="Brianna Bourgeois" userId="1061873a23065064" providerId="LiveId" clId="{69A1D434-DE2F-44A6-BAA3-481B4F54AB03}" dt="2020-12-12T19:12:43.080" v="11356" actId="6264"/>
          <ac:spMkLst>
            <pc:docMk/>
            <pc:sldMk cId="543451322" sldId="262"/>
            <ac:spMk id="6" creationId="{9B870C97-A41F-4DA0-B08E-B830C7CA51D1}"/>
          </ac:spMkLst>
        </pc:spChg>
        <pc:spChg chg="add del mod">
          <ac:chgData name="Brianna Bourgeois" userId="1061873a23065064" providerId="LiveId" clId="{69A1D434-DE2F-44A6-BAA3-481B4F54AB03}" dt="2020-12-12T19:12:43.080" v="11356" actId="6264"/>
          <ac:spMkLst>
            <pc:docMk/>
            <pc:sldMk cId="543451322" sldId="262"/>
            <ac:spMk id="7" creationId="{A5D3625C-6F91-4B31-8600-4E5CD3B62459}"/>
          </ac:spMkLst>
        </pc:spChg>
        <pc:graphicFrameChg chg="add del modGraphic">
          <ac:chgData name="Brianna Bourgeois" userId="1061873a23065064" providerId="LiveId" clId="{69A1D434-DE2F-44A6-BAA3-481B4F54AB03}" dt="2020-12-12T19:12:07.807" v="11355" actId="27309"/>
          <ac:graphicFrameMkLst>
            <pc:docMk/>
            <pc:sldMk cId="543451322" sldId="262"/>
            <ac:graphicFrameMk id="5" creationId="{918FD00D-F55B-413B-AB55-9912825CB1C8}"/>
          </ac:graphicFrameMkLst>
        </pc:graphicFrameChg>
      </pc:sldChg>
      <pc:sldChg chg="modSp new del mod">
        <pc:chgData name="Brianna Bourgeois" userId="1061873a23065064" providerId="LiveId" clId="{69A1D434-DE2F-44A6-BAA3-481B4F54AB03}" dt="2020-12-13T01:55:39.308" v="14801" actId="2696"/>
        <pc:sldMkLst>
          <pc:docMk/>
          <pc:sldMk cId="735491350" sldId="263"/>
        </pc:sldMkLst>
        <pc:spChg chg="mod">
          <ac:chgData name="Brianna Bourgeois" userId="1061873a23065064" providerId="LiveId" clId="{69A1D434-DE2F-44A6-BAA3-481B4F54AB03}" dt="2020-12-10T18:43:22.922" v="1567" actId="255"/>
          <ac:spMkLst>
            <pc:docMk/>
            <pc:sldMk cId="735491350" sldId="263"/>
            <ac:spMk id="2" creationId="{5969D508-255A-43D7-9A28-4D3F8F202F98}"/>
          </ac:spMkLst>
        </pc:spChg>
        <pc:spChg chg="mod">
          <ac:chgData name="Brianna Bourgeois" userId="1061873a23065064" providerId="LiveId" clId="{69A1D434-DE2F-44A6-BAA3-481B4F54AB03}" dt="2020-12-13T01:48:43.382" v="14787" actId="20577"/>
          <ac:spMkLst>
            <pc:docMk/>
            <pc:sldMk cId="735491350" sldId="263"/>
            <ac:spMk id="3" creationId="{2445027D-A465-4509-9016-B85CB99DFCBA}"/>
          </ac:spMkLst>
        </pc:spChg>
      </pc:sldChg>
      <pc:sldChg chg="addSp delSp modSp new mod modTransition setBg">
        <pc:chgData name="Brianna Bourgeois" userId="1061873a23065064" providerId="LiveId" clId="{69A1D434-DE2F-44A6-BAA3-481B4F54AB03}" dt="2020-12-14T02:04:51.277" v="26959" actId="14100"/>
        <pc:sldMkLst>
          <pc:docMk/>
          <pc:sldMk cId="1777651897" sldId="264"/>
        </pc:sldMkLst>
        <pc:spChg chg="mod">
          <ac:chgData name="Brianna Bourgeois" userId="1061873a23065064" providerId="LiveId" clId="{69A1D434-DE2F-44A6-BAA3-481B4F54AB03}" dt="2020-12-13T16:59:53.008" v="20248" actId="26606"/>
          <ac:spMkLst>
            <pc:docMk/>
            <pc:sldMk cId="1777651897" sldId="264"/>
            <ac:spMk id="2" creationId="{7351FF1F-3C56-4F22-9B56-3452B72B9698}"/>
          </ac:spMkLst>
        </pc:spChg>
        <pc:spChg chg="mod ord">
          <ac:chgData name="Brianna Bourgeois" userId="1061873a23065064" providerId="LiveId" clId="{69A1D434-DE2F-44A6-BAA3-481B4F54AB03}" dt="2020-12-13T17:00:41.390" v="20259" actId="14100"/>
          <ac:spMkLst>
            <pc:docMk/>
            <pc:sldMk cId="1777651897" sldId="264"/>
            <ac:spMk id="3" creationId="{C69CC52A-F984-45B7-A8D6-603D6171F8D0}"/>
          </ac:spMkLst>
        </pc:spChg>
        <pc:spChg chg="add del">
          <ac:chgData name="Brianna Bourgeois" userId="1061873a23065064" providerId="LiveId" clId="{69A1D434-DE2F-44A6-BAA3-481B4F54AB03}" dt="2020-12-13T02:23:01.120" v="15585" actId="26606"/>
          <ac:spMkLst>
            <pc:docMk/>
            <pc:sldMk cId="1777651897" sldId="264"/>
            <ac:spMk id="8" creationId="{32768DCD-B824-413A-B330-8D57ADB3724C}"/>
          </ac:spMkLst>
        </pc:spChg>
        <pc:spChg chg="add del">
          <ac:chgData name="Brianna Bourgeois" userId="1061873a23065064" providerId="LiveId" clId="{69A1D434-DE2F-44A6-BAA3-481B4F54AB03}" dt="2020-12-13T02:23:01.120" v="15585" actId="26606"/>
          <ac:spMkLst>
            <pc:docMk/>
            <pc:sldMk cId="1777651897" sldId="264"/>
            <ac:spMk id="10" creationId="{96E45848-BEDA-4F24-9C4E-DA2120958262}"/>
          </ac:spMkLst>
        </pc:spChg>
        <pc:spChg chg="add del">
          <ac:chgData name="Brianna Bourgeois" userId="1061873a23065064" providerId="LiveId" clId="{69A1D434-DE2F-44A6-BAA3-481B4F54AB03}" dt="2020-12-13T02:23:01.120" v="15585" actId="26606"/>
          <ac:spMkLst>
            <pc:docMk/>
            <pc:sldMk cId="1777651897" sldId="264"/>
            <ac:spMk id="12" creationId="{B2BB8117-A903-442C-9223-A4FEB85C3271}"/>
          </ac:spMkLst>
        </pc:spChg>
        <pc:spChg chg="add del">
          <ac:chgData name="Brianna Bourgeois" userId="1061873a23065064" providerId="LiveId" clId="{69A1D434-DE2F-44A6-BAA3-481B4F54AB03}" dt="2020-12-13T02:23:01.120" v="15585" actId="26606"/>
          <ac:spMkLst>
            <pc:docMk/>
            <pc:sldMk cId="1777651897" sldId="264"/>
            <ac:spMk id="14" creationId="{C59300B8-3117-43F8-9F8E-68DB9F002F92}"/>
          </ac:spMkLst>
        </pc:spChg>
        <pc:spChg chg="add del">
          <ac:chgData name="Brianna Bourgeois" userId="1061873a23065064" providerId="LiveId" clId="{69A1D434-DE2F-44A6-BAA3-481B4F54AB03}" dt="2020-12-13T02:23:01.120" v="15585" actId="26606"/>
          <ac:spMkLst>
            <pc:docMk/>
            <pc:sldMk cId="1777651897" sldId="264"/>
            <ac:spMk id="16" creationId="{1AFAE680-42C1-4104-B74F-B0A8F1FB264A}"/>
          </ac:spMkLst>
        </pc:spChg>
        <pc:spChg chg="add del">
          <ac:chgData name="Brianna Bourgeois" userId="1061873a23065064" providerId="LiveId" clId="{69A1D434-DE2F-44A6-BAA3-481B4F54AB03}" dt="2020-12-13T02:23:01.120" v="15585" actId="26606"/>
          <ac:spMkLst>
            <pc:docMk/>
            <pc:sldMk cId="1777651897" sldId="264"/>
            <ac:spMk id="18" creationId="{828A8BA9-B3FE-4C96-A0A1-72A0D2C85578}"/>
          </ac:spMkLst>
        </pc:spChg>
        <pc:spChg chg="add del">
          <ac:chgData name="Brianna Bourgeois" userId="1061873a23065064" providerId="LiveId" clId="{69A1D434-DE2F-44A6-BAA3-481B4F54AB03}" dt="2020-12-13T16:59:53.008" v="20248" actId="26606"/>
          <ac:spMkLst>
            <pc:docMk/>
            <pc:sldMk cId="1777651897" sldId="264"/>
            <ac:spMk id="23" creationId="{32768DCD-B824-413A-B330-8D57ADB3724C}"/>
          </ac:spMkLst>
        </pc:spChg>
        <pc:spChg chg="add del">
          <ac:chgData name="Brianna Bourgeois" userId="1061873a23065064" providerId="LiveId" clId="{69A1D434-DE2F-44A6-BAA3-481B4F54AB03}" dt="2020-12-13T16:59:53.008" v="20248" actId="26606"/>
          <ac:spMkLst>
            <pc:docMk/>
            <pc:sldMk cId="1777651897" sldId="264"/>
            <ac:spMk id="25" creationId="{96E45848-BEDA-4F24-9C4E-DA2120958262}"/>
          </ac:spMkLst>
        </pc:spChg>
        <pc:spChg chg="add del">
          <ac:chgData name="Brianna Bourgeois" userId="1061873a23065064" providerId="LiveId" clId="{69A1D434-DE2F-44A6-BAA3-481B4F54AB03}" dt="2020-12-13T16:59:53.008" v="20248" actId="26606"/>
          <ac:spMkLst>
            <pc:docMk/>
            <pc:sldMk cId="1777651897" sldId="264"/>
            <ac:spMk id="27" creationId="{B2BB8117-A903-442C-9223-A4FEB85C3271}"/>
          </ac:spMkLst>
        </pc:spChg>
        <pc:spChg chg="add del">
          <ac:chgData name="Brianna Bourgeois" userId="1061873a23065064" providerId="LiveId" clId="{69A1D434-DE2F-44A6-BAA3-481B4F54AB03}" dt="2020-12-13T16:59:53.008" v="20248" actId="26606"/>
          <ac:spMkLst>
            <pc:docMk/>
            <pc:sldMk cId="1777651897" sldId="264"/>
            <ac:spMk id="29" creationId="{C59300B8-3117-43F8-9F8E-68DB9F002F92}"/>
          </ac:spMkLst>
        </pc:spChg>
        <pc:spChg chg="add del">
          <ac:chgData name="Brianna Bourgeois" userId="1061873a23065064" providerId="LiveId" clId="{69A1D434-DE2F-44A6-BAA3-481B4F54AB03}" dt="2020-12-13T16:59:53.008" v="20248" actId="26606"/>
          <ac:spMkLst>
            <pc:docMk/>
            <pc:sldMk cId="1777651897" sldId="264"/>
            <ac:spMk id="31" creationId="{1AFAE680-42C1-4104-B74F-B0A8F1FB264A}"/>
          </ac:spMkLst>
        </pc:spChg>
        <pc:spChg chg="add del">
          <ac:chgData name="Brianna Bourgeois" userId="1061873a23065064" providerId="LiveId" clId="{69A1D434-DE2F-44A6-BAA3-481B4F54AB03}" dt="2020-12-13T16:59:53.008" v="20248" actId="26606"/>
          <ac:spMkLst>
            <pc:docMk/>
            <pc:sldMk cId="1777651897" sldId="264"/>
            <ac:spMk id="33" creationId="{828A8BA9-B3FE-4C96-A0A1-72A0D2C85578}"/>
          </ac:spMkLst>
        </pc:spChg>
        <pc:spChg chg="add del">
          <ac:chgData name="Brianna Bourgeois" userId="1061873a23065064" providerId="LiveId" clId="{69A1D434-DE2F-44A6-BAA3-481B4F54AB03}" dt="2020-12-13T16:59:53.008" v="20248" actId="26606"/>
          <ac:spMkLst>
            <pc:docMk/>
            <pc:sldMk cId="1777651897" sldId="264"/>
            <ac:spMk id="35" creationId="{19F9CD66-32FC-448F-B4C5-67D17508A226}"/>
          </ac:spMkLst>
        </pc:spChg>
        <pc:spChg chg="add">
          <ac:chgData name="Brianna Bourgeois" userId="1061873a23065064" providerId="LiveId" clId="{69A1D434-DE2F-44A6-BAA3-481B4F54AB03}" dt="2020-12-13T16:59:53.008" v="20248" actId="26606"/>
          <ac:spMkLst>
            <pc:docMk/>
            <pc:sldMk cId="1777651897" sldId="264"/>
            <ac:spMk id="40" creationId="{19B36E71-93BD-4984-AC9C-CC9FB9CC06D6}"/>
          </ac:spMkLst>
        </pc:spChg>
        <pc:spChg chg="add">
          <ac:chgData name="Brianna Bourgeois" userId="1061873a23065064" providerId="LiveId" clId="{69A1D434-DE2F-44A6-BAA3-481B4F54AB03}" dt="2020-12-13T16:59:53.008" v="20248" actId="26606"/>
          <ac:spMkLst>
            <pc:docMk/>
            <pc:sldMk cId="1777651897" sldId="264"/>
            <ac:spMk id="42" creationId="{3A767031-C99F-4567-B7D9-353331C77909}"/>
          </ac:spMkLst>
        </pc:spChg>
        <pc:spChg chg="add">
          <ac:chgData name="Brianna Bourgeois" userId="1061873a23065064" providerId="LiveId" clId="{69A1D434-DE2F-44A6-BAA3-481B4F54AB03}" dt="2020-12-13T16:59:53.008" v="20248" actId="26606"/>
          <ac:spMkLst>
            <pc:docMk/>
            <pc:sldMk cId="1777651897" sldId="264"/>
            <ac:spMk id="44" creationId="{63FEDEE9-12A6-4011-A532-8071D6086BF8}"/>
          </ac:spMkLst>
        </pc:spChg>
        <pc:spChg chg="add">
          <ac:chgData name="Brianna Bourgeois" userId="1061873a23065064" providerId="LiveId" clId="{69A1D434-DE2F-44A6-BAA3-481B4F54AB03}" dt="2020-12-13T16:59:53.008" v="20248" actId="26606"/>
          <ac:spMkLst>
            <pc:docMk/>
            <pc:sldMk cId="1777651897" sldId="264"/>
            <ac:spMk id="46" creationId="{57C37CE9-19CE-49DF-A887-2214EBB1F097}"/>
          </ac:spMkLst>
        </pc:spChg>
        <pc:spChg chg="add">
          <ac:chgData name="Brianna Bourgeois" userId="1061873a23065064" providerId="LiveId" clId="{69A1D434-DE2F-44A6-BAA3-481B4F54AB03}" dt="2020-12-13T16:59:53.008" v="20248" actId="26606"/>
          <ac:spMkLst>
            <pc:docMk/>
            <pc:sldMk cId="1777651897" sldId="264"/>
            <ac:spMk id="48" creationId="{7EF84E8E-7E93-4DEE-BCFB-2AE29098B5C3}"/>
          </ac:spMkLst>
        </pc:spChg>
        <pc:spChg chg="add">
          <ac:chgData name="Brianna Bourgeois" userId="1061873a23065064" providerId="LiveId" clId="{69A1D434-DE2F-44A6-BAA3-481B4F54AB03}" dt="2020-12-13T16:59:53.008" v="20248" actId="26606"/>
          <ac:spMkLst>
            <pc:docMk/>
            <pc:sldMk cId="1777651897" sldId="264"/>
            <ac:spMk id="50" creationId="{9046502B-E9B6-4225-B8EE-BC5D644686B0}"/>
          </ac:spMkLst>
        </pc:spChg>
        <pc:spChg chg="add">
          <ac:chgData name="Brianna Bourgeois" userId="1061873a23065064" providerId="LiveId" clId="{69A1D434-DE2F-44A6-BAA3-481B4F54AB03}" dt="2020-12-13T16:59:53.008" v="20248" actId="26606"/>
          <ac:spMkLst>
            <pc:docMk/>
            <pc:sldMk cId="1777651897" sldId="264"/>
            <ac:spMk id="52" creationId="{2D500B59-4CB5-4E11-9A7B-D19B4BA14B58}"/>
          </ac:spMkLst>
        </pc:spChg>
        <pc:picChg chg="add mod">
          <ac:chgData name="Brianna Bourgeois" userId="1061873a23065064" providerId="LiveId" clId="{69A1D434-DE2F-44A6-BAA3-481B4F54AB03}" dt="2020-12-13T16:59:53.008" v="20248" actId="26606"/>
          <ac:picMkLst>
            <pc:docMk/>
            <pc:sldMk cId="1777651897" sldId="264"/>
            <ac:picMk id="4" creationId="{ED0684D3-155C-46C9-BFD6-609A067AE397}"/>
          </ac:picMkLst>
        </pc:picChg>
        <pc:picChg chg="mod">
          <ac:chgData name="Brianna Bourgeois" userId="1061873a23065064" providerId="LiveId" clId="{69A1D434-DE2F-44A6-BAA3-481B4F54AB03}" dt="2020-12-14T02:04:51.277" v="26959" actId="14100"/>
          <ac:picMkLst>
            <pc:docMk/>
            <pc:sldMk cId="1777651897" sldId="264"/>
            <ac:picMk id="5" creationId="{DE8088C3-6545-4B1C-834F-2C9DF4AAE715}"/>
          </ac:picMkLst>
        </pc:picChg>
      </pc:sldChg>
      <pc:sldChg chg="addSp delSp modSp new mod modTransition setBg">
        <pc:chgData name="Brianna Bourgeois" userId="1061873a23065064" providerId="LiveId" clId="{69A1D434-DE2F-44A6-BAA3-481B4F54AB03}" dt="2020-12-14T02:12:59.690" v="27036" actId="1076"/>
        <pc:sldMkLst>
          <pc:docMk/>
          <pc:sldMk cId="1609723582" sldId="265"/>
        </pc:sldMkLst>
        <pc:spChg chg="mod">
          <ac:chgData name="Brianna Bourgeois" userId="1061873a23065064" providerId="LiveId" clId="{69A1D434-DE2F-44A6-BAA3-481B4F54AB03}" dt="2020-12-13T16:57:34.994" v="20245" actId="26606"/>
          <ac:spMkLst>
            <pc:docMk/>
            <pc:sldMk cId="1609723582" sldId="265"/>
            <ac:spMk id="2" creationId="{3BF03734-BEFB-4351-B73B-4BE80E906630}"/>
          </ac:spMkLst>
        </pc:spChg>
        <pc:spChg chg="mod">
          <ac:chgData name="Brianna Bourgeois" userId="1061873a23065064" providerId="LiveId" clId="{69A1D434-DE2F-44A6-BAA3-481B4F54AB03}" dt="2020-12-13T17:00:49.253" v="20260" actId="207"/>
          <ac:spMkLst>
            <pc:docMk/>
            <pc:sldMk cId="1609723582" sldId="265"/>
            <ac:spMk id="3" creationId="{C5B57A09-468C-4092-98C8-0E69C0923B5D}"/>
          </ac:spMkLst>
        </pc:spChg>
        <pc:spChg chg="add del">
          <ac:chgData name="Brianna Bourgeois" userId="1061873a23065064" providerId="LiveId" clId="{69A1D434-DE2F-44A6-BAA3-481B4F54AB03}" dt="2020-12-13T16:57:34.994" v="20245" actId="26606"/>
          <ac:spMkLst>
            <pc:docMk/>
            <pc:sldMk cId="1609723582" sldId="265"/>
            <ac:spMk id="8" creationId="{32768DCD-B824-413A-B330-8D57ADB3724C}"/>
          </ac:spMkLst>
        </pc:spChg>
        <pc:spChg chg="add del">
          <ac:chgData name="Brianna Bourgeois" userId="1061873a23065064" providerId="LiveId" clId="{69A1D434-DE2F-44A6-BAA3-481B4F54AB03}" dt="2020-12-13T16:57:34.994" v="20245" actId="26606"/>
          <ac:spMkLst>
            <pc:docMk/>
            <pc:sldMk cId="1609723582" sldId="265"/>
            <ac:spMk id="10" creationId="{96E45848-BEDA-4F24-9C4E-DA2120958262}"/>
          </ac:spMkLst>
        </pc:spChg>
        <pc:spChg chg="add del">
          <ac:chgData name="Brianna Bourgeois" userId="1061873a23065064" providerId="LiveId" clId="{69A1D434-DE2F-44A6-BAA3-481B4F54AB03}" dt="2020-12-13T16:57:34.994" v="20245" actId="26606"/>
          <ac:spMkLst>
            <pc:docMk/>
            <pc:sldMk cId="1609723582" sldId="265"/>
            <ac:spMk id="12" creationId="{B2BB8117-A903-442C-9223-A4FEB85C3271}"/>
          </ac:spMkLst>
        </pc:spChg>
        <pc:spChg chg="add del">
          <ac:chgData name="Brianna Bourgeois" userId="1061873a23065064" providerId="LiveId" clId="{69A1D434-DE2F-44A6-BAA3-481B4F54AB03}" dt="2020-12-13T16:57:34.994" v="20245" actId="26606"/>
          <ac:spMkLst>
            <pc:docMk/>
            <pc:sldMk cId="1609723582" sldId="265"/>
            <ac:spMk id="14" creationId="{C59300B8-3117-43F8-9F8E-68DB9F002F92}"/>
          </ac:spMkLst>
        </pc:spChg>
        <pc:spChg chg="add del">
          <ac:chgData name="Brianna Bourgeois" userId="1061873a23065064" providerId="LiveId" clId="{69A1D434-DE2F-44A6-BAA3-481B4F54AB03}" dt="2020-12-13T16:57:34.994" v="20245" actId="26606"/>
          <ac:spMkLst>
            <pc:docMk/>
            <pc:sldMk cId="1609723582" sldId="265"/>
            <ac:spMk id="16" creationId="{1AFAE680-42C1-4104-B74F-B0A8F1FB264A}"/>
          </ac:spMkLst>
        </pc:spChg>
        <pc:spChg chg="add del">
          <ac:chgData name="Brianna Bourgeois" userId="1061873a23065064" providerId="LiveId" clId="{69A1D434-DE2F-44A6-BAA3-481B4F54AB03}" dt="2020-12-13T16:57:34.994" v="20245" actId="26606"/>
          <ac:spMkLst>
            <pc:docMk/>
            <pc:sldMk cId="1609723582" sldId="265"/>
            <ac:spMk id="18" creationId="{828A8BA9-B3FE-4C96-A0A1-72A0D2C85578}"/>
          </ac:spMkLst>
        </pc:spChg>
        <pc:spChg chg="add del">
          <ac:chgData name="Brianna Bourgeois" userId="1061873a23065064" providerId="LiveId" clId="{69A1D434-DE2F-44A6-BAA3-481B4F54AB03}" dt="2020-12-13T16:57:34.994" v="20245" actId="26606"/>
          <ac:spMkLst>
            <pc:docMk/>
            <pc:sldMk cId="1609723582" sldId="265"/>
            <ac:spMk id="20" creationId="{19F9CD66-32FC-448F-B4C5-67D17508A226}"/>
          </ac:spMkLst>
        </pc:spChg>
        <pc:spChg chg="add del">
          <ac:chgData name="Brianna Bourgeois" userId="1061873a23065064" providerId="LiveId" clId="{69A1D434-DE2F-44A6-BAA3-481B4F54AB03}" dt="2020-12-13T16:57:34.979" v="20244" actId="26606"/>
          <ac:spMkLst>
            <pc:docMk/>
            <pc:sldMk cId="1609723582" sldId="265"/>
            <ac:spMk id="25" creationId="{32768DCD-B824-413A-B330-8D57ADB3724C}"/>
          </ac:spMkLst>
        </pc:spChg>
        <pc:spChg chg="add del">
          <ac:chgData name="Brianna Bourgeois" userId="1061873a23065064" providerId="LiveId" clId="{69A1D434-DE2F-44A6-BAA3-481B4F54AB03}" dt="2020-12-13T16:57:34.979" v="20244" actId="26606"/>
          <ac:spMkLst>
            <pc:docMk/>
            <pc:sldMk cId="1609723582" sldId="265"/>
            <ac:spMk id="27" creationId="{19F9CD66-32FC-448F-B4C5-67D17508A226}"/>
          </ac:spMkLst>
        </pc:spChg>
        <pc:spChg chg="add">
          <ac:chgData name="Brianna Bourgeois" userId="1061873a23065064" providerId="LiveId" clId="{69A1D434-DE2F-44A6-BAA3-481B4F54AB03}" dt="2020-12-13T16:57:34.994" v="20245" actId="26606"/>
          <ac:spMkLst>
            <pc:docMk/>
            <pc:sldMk cId="1609723582" sldId="265"/>
            <ac:spMk id="29" creationId="{19B36E71-93BD-4984-AC9C-CC9FB9CC06D6}"/>
          </ac:spMkLst>
        </pc:spChg>
        <pc:spChg chg="add">
          <ac:chgData name="Brianna Bourgeois" userId="1061873a23065064" providerId="LiveId" clId="{69A1D434-DE2F-44A6-BAA3-481B4F54AB03}" dt="2020-12-13T16:57:34.994" v="20245" actId="26606"/>
          <ac:spMkLst>
            <pc:docMk/>
            <pc:sldMk cId="1609723582" sldId="265"/>
            <ac:spMk id="30" creationId="{1566AC62-7AC7-4ED5-A03D-E28AC560E482}"/>
          </ac:spMkLst>
        </pc:spChg>
        <pc:picChg chg="add mod">
          <ac:chgData name="Brianna Bourgeois" userId="1061873a23065064" providerId="LiveId" clId="{69A1D434-DE2F-44A6-BAA3-481B4F54AB03}" dt="2020-12-13T16:57:39.646" v="20246" actId="1076"/>
          <ac:picMkLst>
            <pc:docMk/>
            <pc:sldMk cId="1609723582" sldId="265"/>
            <ac:picMk id="4" creationId="{97343E26-4E6E-4729-9A78-F8A93964E8F2}"/>
          </ac:picMkLst>
        </pc:picChg>
        <pc:picChg chg="mod">
          <ac:chgData name="Brianna Bourgeois" userId="1061873a23065064" providerId="LiveId" clId="{69A1D434-DE2F-44A6-BAA3-481B4F54AB03}" dt="2020-12-14T02:12:59.690" v="27036" actId="1076"/>
          <ac:picMkLst>
            <pc:docMk/>
            <pc:sldMk cId="1609723582" sldId="265"/>
            <ac:picMk id="5" creationId="{45848779-8B40-4497-B6EA-7EF02E1AFC69}"/>
          </ac:picMkLst>
        </pc:picChg>
      </pc:sldChg>
      <pc:sldChg chg="modSp new del mod">
        <pc:chgData name="Brianna Bourgeois" userId="1061873a23065064" providerId="LiveId" clId="{69A1D434-DE2F-44A6-BAA3-481B4F54AB03}" dt="2020-12-13T02:09:31.594" v="14939" actId="2696"/>
        <pc:sldMkLst>
          <pc:docMk/>
          <pc:sldMk cId="3684991248" sldId="266"/>
        </pc:sldMkLst>
        <pc:spChg chg="mod">
          <ac:chgData name="Brianna Bourgeois" userId="1061873a23065064" providerId="LiveId" clId="{69A1D434-DE2F-44A6-BAA3-481B4F54AB03}" dt="2020-12-10T18:44:25.196" v="1581" actId="27636"/>
          <ac:spMkLst>
            <pc:docMk/>
            <pc:sldMk cId="3684991248" sldId="266"/>
            <ac:spMk id="2" creationId="{8F7659C6-DD76-4150-93C8-0DDE7804B8A5}"/>
          </ac:spMkLst>
        </pc:spChg>
        <pc:spChg chg="mod">
          <ac:chgData name="Brianna Bourgeois" userId="1061873a23065064" providerId="LiveId" clId="{69A1D434-DE2F-44A6-BAA3-481B4F54AB03}" dt="2020-12-12T17:51:10.234" v="8196" actId="1076"/>
          <ac:spMkLst>
            <pc:docMk/>
            <pc:sldMk cId="3684991248" sldId="266"/>
            <ac:spMk id="3" creationId="{5A431FDD-52F3-4499-94ED-FBCC1A3C7E2A}"/>
          </ac:spMkLst>
        </pc:spChg>
      </pc:sldChg>
      <pc:sldChg chg="addSp delSp modSp new mod modTransition setBg">
        <pc:chgData name="Brianna Bourgeois" userId="1061873a23065064" providerId="LiveId" clId="{69A1D434-DE2F-44A6-BAA3-481B4F54AB03}" dt="2020-12-13T17:41:34.617" v="20736" actId="1076"/>
        <pc:sldMkLst>
          <pc:docMk/>
          <pc:sldMk cId="4141153268" sldId="267"/>
        </pc:sldMkLst>
        <pc:spChg chg="mod">
          <ac:chgData name="Brianna Bourgeois" userId="1061873a23065064" providerId="LiveId" clId="{69A1D434-DE2F-44A6-BAA3-481B4F54AB03}" dt="2020-12-13T02:11:28.650" v="14956" actId="1076"/>
          <ac:spMkLst>
            <pc:docMk/>
            <pc:sldMk cId="4141153268" sldId="267"/>
            <ac:spMk id="2" creationId="{171C1DC7-F80D-4ACB-AC83-3C042C9C40EA}"/>
          </ac:spMkLst>
        </pc:spChg>
        <pc:spChg chg="mod">
          <ac:chgData name="Brianna Bourgeois" userId="1061873a23065064" providerId="LiveId" clId="{69A1D434-DE2F-44A6-BAA3-481B4F54AB03}" dt="2020-12-13T17:10:41.402" v="20458" actId="27636"/>
          <ac:spMkLst>
            <pc:docMk/>
            <pc:sldMk cId="4141153268" sldId="267"/>
            <ac:spMk id="3" creationId="{54002336-D34C-4CE6-BD6D-DE5E76BB285B}"/>
          </ac:spMkLst>
        </pc:spChg>
        <pc:spChg chg="add del">
          <ac:chgData name="Brianna Bourgeois" userId="1061873a23065064" providerId="LiveId" clId="{69A1D434-DE2F-44A6-BAA3-481B4F54AB03}" dt="2020-12-13T02:10:49.335" v="14942" actId="26606"/>
          <ac:spMkLst>
            <pc:docMk/>
            <pc:sldMk cId="4141153268" sldId="267"/>
            <ac:spMk id="9" creationId="{32768DCD-B824-413A-B330-8D57ADB3724C}"/>
          </ac:spMkLst>
        </pc:spChg>
        <pc:spChg chg="add del">
          <ac:chgData name="Brianna Bourgeois" userId="1061873a23065064" providerId="LiveId" clId="{69A1D434-DE2F-44A6-BAA3-481B4F54AB03}" dt="2020-12-13T02:10:49.335" v="14942" actId="26606"/>
          <ac:spMkLst>
            <pc:docMk/>
            <pc:sldMk cId="4141153268" sldId="267"/>
            <ac:spMk id="11" creationId="{19F9CD66-32FC-448F-B4C5-67D17508A226}"/>
          </ac:spMkLst>
        </pc:spChg>
        <pc:spChg chg="add del">
          <ac:chgData name="Brianna Bourgeois" userId="1061873a23065064" providerId="LiveId" clId="{69A1D434-DE2F-44A6-BAA3-481B4F54AB03}" dt="2020-12-13T02:10:53.833" v="14944" actId="26606"/>
          <ac:spMkLst>
            <pc:docMk/>
            <pc:sldMk cId="4141153268" sldId="267"/>
            <ac:spMk id="13" creationId="{32768DCD-B824-413A-B330-8D57ADB3724C}"/>
          </ac:spMkLst>
        </pc:spChg>
        <pc:spChg chg="add del">
          <ac:chgData name="Brianna Bourgeois" userId="1061873a23065064" providerId="LiveId" clId="{69A1D434-DE2F-44A6-BAA3-481B4F54AB03}" dt="2020-12-13T02:10:53.833" v="14944" actId="26606"/>
          <ac:spMkLst>
            <pc:docMk/>
            <pc:sldMk cId="4141153268" sldId="267"/>
            <ac:spMk id="14" creationId="{19F9CD66-32FC-448F-B4C5-67D17508A226}"/>
          </ac:spMkLst>
        </pc:spChg>
        <pc:spChg chg="add del">
          <ac:chgData name="Brianna Bourgeois" userId="1061873a23065064" providerId="LiveId" clId="{69A1D434-DE2F-44A6-BAA3-481B4F54AB03}" dt="2020-12-13T02:10:57.394" v="14948" actId="26606"/>
          <ac:spMkLst>
            <pc:docMk/>
            <pc:sldMk cId="4141153268" sldId="267"/>
            <ac:spMk id="15" creationId="{C59300B8-3117-43F8-9F8E-68DB9F002F92}"/>
          </ac:spMkLst>
        </pc:spChg>
        <pc:spChg chg="add del">
          <ac:chgData name="Brianna Bourgeois" userId="1061873a23065064" providerId="LiveId" clId="{69A1D434-DE2F-44A6-BAA3-481B4F54AB03}" dt="2020-12-13T02:10:54.848" v="14946" actId="26606"/>
          <ac:spMkLst>
            <pc:docMk/>
            <pc:sldMk cId="4141153268" sldId="267"/>
            <ac:spMk id="16" creationId="{32768DCD-B824-413A-B330-8D57ADB3724C}"/>
          </ac:spMkLst>
        </pc:spChg>
        <pc:spChg chg="add del">
          <ac:chgData name="Brianna Bourgeois" userId="1061873a23065064" providerId="LiveId" clId="{69A1D434-DE2F-44A6-BAA3-481B4F54AB03}" dt="2020-12-13T02:10:54.848" v="14946" actId="26606"/>
          <ac:spMkLst>
            <pc:docMk/>
            <pc:sldMk cId="4141153268" sldId="267"/>
            <ac:spMk id="17" creationId="{19F9CD66-32FC-448F-B4C5-67D17508A226}"/>
          </ac:spMkLst>
        </pc:spChg>
        <pc:spChg chg="add del">
          <ac:chgData name="Brianna Bourgeois" userId="1061873a23065064" providerId="LiveId" clId="{69A1D434-DE2F-44A6-BAA3-481B4F54AB03}" dt="2020-12-13T02:10:57.394" v="14948" actId="26606"/>
          <ac:spMkLst>
            <pc:docMk/>
            <pc:sldMk cId="4141153268" sldId="267"/>
            <ac:spMk id="19" creationId="{828A8BA9-B3FE-4C96-A0A1-72A0D2C85578}"/>
          </ac:spMkLst>
        </pc:spChg>
        <pc:spChg chg="add del">
          <ac:chgData name="Brianna Bourgeois" userId="1061873a23065064" providerId="LiveId" clId="{69A1D434-DE2F-44A6-BAA3-481B4F54AB03}" dt="2020-12-13T02:10:57.394" v="14948" actId="26606"/>
          <ac:spMkLst>
            <pc:docMk/>
            <pc:sldMk cId="4141153268" sldId="267"/>
            <ac:spMk id="20" creationId="{32768DCD-B824-413A-B330-8D57ADB3724C}"/>
          </ac:spMkLst>
        </pc:spChg>
        <pc:spChg chg="add del">
          <ac:chgData name="Brianna Bourgeois" userId="1061873a23065064" providerId="LiveId" clId="{69A1D434-DE2F-44A6-BAA3-481B4F54AB03}" dt="2020-12-13T02:10:57.394" v="14948" actId="26606"/>
          <ac:spMkLst>
            <pc:docMk/>
            <pc:sldMk cId="4141153268" sldId="267"/>
            <ac:spMk id="21" creationId="{19F9CD66-32FC-448F-B4C5-67D17508A226}"/>
          </ac:spMkLst>
        </pc:spChg>
        <pc:spChg chg="add del">
          <ac:chgData name="Brianna Bourgeois" userId="1061873a23065064" providerId="LiveId" clId="{69A1D434-DE2F-44A6-BAA3-481B4F54AB03}" dt="2020-12-13T02:10:57.394" v="14948" actId="26606"/>
          <ac:spMkLst>
            <pc:docMk/>
            <pc:sldMk cId="4141153268" sldId="267"/>
            <ac:spMk id="22" creationId="{96E45848-BEDA-4F24-9C4E-DA2120958262}"/>
          </ac:spMkLst>
        </pc:spChg>
        <pc:spChg chg="add del">
          <ac:chgData name="Brianna Bourgeois" userId="1061873a23065064" providerId="LiveId" clId="{69A1D434-DE2F-44A6-BAA3-481B4F54AB03}" dt="2020-12-13T02:10:57.394" v="14948" actId="26606"/>
          <ac:spMkLst>
            <pc:docMk/>
            <pc:sldMk cId="4141153268" sldId="267"/>
            <ac:spMk id="23" creationId="{B2BB8117-A903-442C-9223-A4FEB85C3271}"/>
          </ac:spMkLst>
        </pc:spChg>
        <pc:spChg chg="add del">
          <ac:chgData name="Brianna Bourgeois" userId="1061873a23065064" providerId="LiveId" clId="{69A1D434-DE2F-44A6-BAA3-481B4F54AB03}" dt="2020-12-13T02:10:57.394" v="14948" actId="26606"/>
          <ac:spMkLst>
            <pc:docMk/>
            <pc:sldMk cId="4141153268" sldId="267"/>
            <ac:spMk id="24" creationId="{1AFAE680-42C1-4104-B74F-B0A8F1FB264A}"/>
          </ac:spMkLst>
        </pc:spChg>
        <pc:spChg chg="add">
          <ac:chgData name="Brianna Bourgeois" userId="1061873a23065064" providerId="LiveId" clId="{69A1D434-DE2F-44A6-BAA3-481B4F54AB03}" dt="2020-12-13T02:10:57.410" v="14949" actId="26606"/>
          <ac:spMkLst>
            <pc:docMk/>
            <pc:sldMk cId="4141153268" sldId="267"/>
            <ac:spMk id="26" creationId="{32768DCD-B824-413A-B330-8D57ADB3724C}"/>
          </ac:spMkLst>
        </pc:spChg>
        <pc:spChg chg="add">
          <ac:chgData name="Brianna Bourgeois" userId="1061873a23065064" providerId="LiveId" clId="{69A1D434-DE2F-44A6-BAA3-481B4F54AB03}" dt="2020-12-13T02:10:57.410" v="14949" actId="26606"/>
          <ac:spMkLst>
            <pc:docMk/>
            <pc:sldMk cId="4141153268" sldId="267"/>
            <ac:spMk id="27" creationId="{19F9CD66-32FC-448F-B4C5-67D17508A226}"/>
          </ac:spMkLst>
        </pc:spChg>
        <pc:picChg chg="add mod">
          <ac:chgData name="Brianna Bourgeois" userId="1061873a23065064" providerId="LiveId" clId="{69A1D434-DE2F-44A6-BAA3-481B4F54AB03}" dt="2020-12-13T02:11:00.980" v="14950" actId="14100"/>
          <ac:picMkLst>
            <pc:docMk/>
            <pc:sldMk cId="4141153268" sldId="267"/>
            <ac:picMk id="4" creationId="{5B310CDC-28FA-4C31-AEF0-BA24EEB58DB0}"/>
          </ac:picMkLst>
        </pc:picChg>
        <pc:picChg chg="mod">
          <ac:chgData name="Brianna Bourgeois" userId="1061873a23065064" providerId="LiveId" clId="{69A1D434-DE2F-44A6-BAA3-481B4F54AB03}" dt="2020-12-13T17:41:34.617" v="20736" actId="1076"/>
          <ac:picMkLst>
            <pc:docMk/>
            <pc:sldMk cId="4141153268" sldId="267"/>
            <ac:picMk id="5" creationId="{8E3B395C-B966-4B93-9824-CAB2CE6860FA}"/>
          </ac:picMkLst>
        </pc:picChg>
      </pc:sldChg>
      <pc:sldChg chg="addSp delSp modSp new mod modTransition chgLayout">
        <pc:chgData name="Brianna Bourgeois" userId="1061873a23065064" providerId="LiveId" clId="{69A1D434-DE2F-44A6-BAA3-481B4F54AB03}" dt="2020-12-14T01:29:15.181" v="26667" actId="14100"/>
        <pc:sldMkLst>
          <pc:docMk/>
          <pc:sldMk cId="1862288443" sldId="268"/>
        </pc:sldMkLst>
        <pc:spChg chg="mod ord">
          <ac:chgData name="Brianna Bourgeois" userId="1061873a23065064" providerId="LiveId" clId="{69A1D434-DE2F-44A6-BAA3-481B4F54AB03}" dt="2020-12-14T01:27:54.336" v="26654" actId="700"/>
          <ac:spMkLst>
            <pc:docMk/>
            <pc:sldMk cId="1862288443" sldId="268"/>
            <ac:spMk id="2" creationId="{C189D9E7-1F01-4665-AFB0-86A856484F1D}"/>
          </ac:spMkLst>
        </pc:spChg>
        <pc:spChg chg="mod ord">
          <ac:chgData name="Brianna Bourgeois" userId="1061873a23065064" providerId="LiveId" clId="{69A1D434-DE2F-44A6-BAA3-481B4F54AB03}" dt="2020-12-14T01:27:54.336" v="26654" actId="700"/>
          <ac:spMkLst>
            <pc:docMk/>
            <pc:sldMk cId="1862288443" sldId="268"/>
            <ac:spMk id="3" creationId="{4C5DF6B6-7E1C-4C4E-808D-7C4AC61C9CED}"/>
          </ac:spMkLst>
        </pc:spChg>
        <pc:picChg chg="mod">
          <ac:chgData name="Brianna Bourgeois" userId="1061873a23065064" providerId="LiveId" clId="{69A1D434-DE2F-44A6-BAA3-481B4F54AB03}" dt="2020-12-14T01:23:25.266" v="26506" actId="14100"/>
          <ac:picMkLst>
            <pc:docMk/>
            <pc:sldMk cId="1862288443" sldId="268"/>
            <ac:picMk id="4" creationId="{0BC933A2-3E77-4CA1-A4A7-E1CBE9CDB9A0}"/>
          </ac:picMkLst>
        </pc:picChg>
        <pc:picChg chg="add del mod">
          <ac:chgData name="Brianna Bourgeois" userId="1061873a23065064" providerId="LiveId" clId="{69A1D434-DE2F-44A6-BAA3-481B4F54AB03}" dt="2020-12-14T01:26:12.782" v="26640" actId="478"/>
          <ac:picMkLst>
            <pc:docMk/>
            <pc:sldMk cId="1862288443" sldId="268"/>
            <ac:picMk id="5" creationId="{EED4DDA3-113B-4470-B77B-94A514D0D375}"/>
          </ac:picMkLst>
        </pc:picChg>
        <pc:picChg chg="add del mod ord">
          <ac:chgData name="Brianna Bourgeois" userId="1061873a23065064" providerId="LiveId" clId="{69A1D434-DE2F-44A6-BAA3-481B4F54AB03}" dt="2020-12-14T01:27:12.679" v="26652" actId="478"/>
          <ac:picMkLst>
            <pc:docMk/>
            <pc:sldMk cId="1862288443" sldId="268"/>
            <ac:picMk id="6" creationId="{06017C8E-557D-486D-BFEB-F32EBA9BD5A9}"/>
          </ac:picMkLst>
        </pc:picChg>
        <pc:picChg chg="add del mod">
          <ac:chgData name="Brianna Bourgeois" userId="1061873a23065064" providerId="LiveId" clId="{69A1D434-DE2F-44A6-BAA3-481B4F54AB03}" dt="2020-12-14T01:28:12.233" v="26660" actId="478"/>
          <ac:picMkLst>
            <pc:docMk/>
            <pc:sldMk cId="1862288443" sldId="268"/>
            <ac:picMk id="7" creationId="{7E7B58AD-0402-4732-9E8F-E6B3C0A05D47}"/>
          </ac:picMkLst>
        </pc:picChg>
        <pc:picChg chg="add mod">
          <ac:chgData name="Brianna Bourgeois" userId="1061873a23065064" providerId="LiveId" clId="{69A1D434-DE2F-44A6-BAA3-481B4F54AB03}" dt="2020-12-14T01:29:15.181" v="26667" actId="14100"/>
          <ac:picMkLst>
            <pc:docMk/>
            <pc:sldMk cId="1862288443" sldId="268"/>
            <ac:picMk id="8" creationId="{115CC96A-C82E-4340-BC8A-8D87FE844D10}"/>
          </ac:picMkLst>
        </pc:picChg>
      </pc:sldChg>
      <pc:sldChg chg="modSp new mod modTransition">
        <pc:chgData name="Brianna Bourgeois" userId="1061873a23065064" providerId="LiveId" clId="{69A1D434-DE2F-44A6-BAA3-481B4F54AB03}" dt="2020-12-13T23:38:35.289" v="23380" actId="20577"/>
        <pc:sldMkLst>
          <pc:docMk/>
          <pc:sldMk cId="949639446" sldId="269"/>
        </pc:sldMkLst>
        <pc:spChg chg="mod">
          <ac:chgData name="Brianna Bourgeois" userId="1061873a23065064" providerId="LiveId" clId="{69A1D434-DE2F-44A6-BAA3-481B4F54AB03}" dt="2020-12-10T20:15:16.338" v="1838" actId="27636"/>
          <ac:spMkLst>
            <pc:docMk/>
            <pc:sldMk cId="949639446" sldId="269"/>
            <ac:spMk id="2" creationId="{54D5B9A5-A403-45C1-8905-08885A71BF54}"/>
          </ac:spMkLst>
        </pc:spChg>
        <pc:spChg chg="mod">
          <ac:chgData name="Brianna Bourgeois" userId="1061873a23065064" providerId="LiveId" clId="{69A1D434-DE2F-44A6-BAA3-481B4F54AB03}" dt="2020-12-13T23:38:35.289" v="23380" actId="20577"/>
          <ac:spMkLst>
            <pc:docMk/>
            <pc:sldMk cId="949639446" sldId="269"/>
            <ac:spMk id="3" creationId="{5C9F0B1B-0786-40E3-B1E4-80359FDA9EA4}"/>
          </ac:spMkLst>
        </pc:spChg>
        <pc:picChg chg="mod">
          <ac:chgData name="Brianna Bourgeois" userId="1061873a23065064" providerId="LiveId" clId="{69A1D434-DE2F-44A6-BAA3-481B4F54AB03}" dt="2020-12-13T23:38:29.530" v="23354" actId="1076"/>
          <ac:picMkLst>
            <pc:docMk/>
            <pc:sldMk cId="949639446" sldId="269"/>
            <ac:picMk id="4" creationId="{05FE5215-D30C-4BD0-A28F-B85CD0CF1358}"/>
          </ac:picMkLst>
        </pc:picChg>
      </pc:sldChg>
      <pc:sldChg chg="delSp modSp new mod ord modTransition delAnim">
        <pc:chgData name="Brianna Bourgeois" userId="1061873a23065064" providerId="LiveId" clId="{69A1D434-DE2F-44A6-BAA3-481B4F54AB03}" dt="2020-12-13T23:44:15.509" v="23434" actId="14100"/>
        <pc:sldMkLst>
          <pc:docMk/>
          <pc:sldMk cId="500818104" sldId="270"/>
        </pc:sldMkLst>
        <pc:spChg chg="mod">
          <ac:chgData name="Brianna Bourgeois" userId="1061873a23065064" providerId="LiveId" clId="{69A1D434-DE2F-44A6-BAA3-481B4F54AB03}" dt="2020-12-13T01:42:06.907" v="14687" actId="20577"/>
          <ac:spMkLst>
            <pc:docMk/>
            <pc:sldMk cId="500818104" sldId="270"/>
            <ac:spMk id="2" creationId="{1D078C6B-8A3B-4E12-AF87-7CDBED0B9384}"/>
          </ac:spMkLst>
        </pc:spChg>
        <pc:spChg chg="mod">
          <ac:chgData name="Brianna Bourgeois" userId="1061873a23065064" providerId="LiveId" clId="{69A1D434-DE2F-44A6-BAA3-481B4F54AB03}" dt="2020-12-13T23:42:30.546" v="23430" actId="207"/>
          <ac:spMkLst>
            <pc:docMk/>
            <pc:sldMk cId="500818104" sldId="270"/>
            <ac:spMk id="3" creationId="{20C78A08-80A3-4422-AD8D-7F00DCDE0925}"/>
          </ac:spMkLst>
        </pc:spChg>
        <pc:picChg chg="del mod">
          <ac:chgData name="Brianna Bourgeois" userId="1061873a23065064" providerId="LiveId" clId="{69A1D434-DE2F-44A6-BAA3-481B4F54AB03}" dt="2020-12-13T23:42:34.360" v="23431" actId="478"/>
          <ac:picMkLst>
            <pc:docMk/>
            <pc:sldMk cId="500818104" sldId="270"/>
            <ac:picMk id="4" creationId="{6E1AE762-28B1-4DC7-BB56-A340B16F4658}"/>
          </ac:picMkLst>
        </pc:picChg>
        <pc:picChg chg="mod">
          <ac:chgData name="Brianna Bourgeois" userId="1061873a23065064" providerId="LiveId" clId="{69A1D434-DE2F-44A6-BAA3-481B4F54AB03}" dt="2020-12-13T23:44:15.509" v="23434" actId="14100"/>
          <ac:picMkLst>
            <pc:docMk/>
            <pc:sldMk cId="500818104" sldId="270"/>
            <ac:picMk id="5" creationId="{2A2E732F-EE47-4C17-9966-0C904655390B}"/>
          </ac:picMkLst>
        </pc:picChg>
      </pc:sldChg>
      <pc:sldChg chg="modSp new del mod modTransition">
        <pc:chgData name="Brianna Bourgeois" userId="1061873a23065064" providerId="LiveId" clId="{69A1D434-DE2F-44A6-BAA3-481B4F54AB03}" dt="2020-12-13T17:13:10.557" v="20460" actId="2696"/>
        <pc:sldMkLst>
          <pc:docMk/>
          <pc:sldMk cId="1202959341" sldId="271"/>
        </pc:sldMkLst>
        <pc:spChg chg="mod">
          <ac:chgData name="Brianna Bourgeois" userId="1061873a23065064" providerId="LiveId" clId="{69A1D434-DE2F-44A6-BAA3-481B4F54AB03}" dt="2020-12-10T20:17:04.393" v="1913" actId="255"/>
          <ac:spMkLst>
            <pc:docMk/>
            <pc:sldMk cId="1202959341" sldId="271"/>
            <ac:spMk id="2" creationId="{98B3CFE2-F89C-478F-A525-490F98039120}"/>
          </ac:spMkLst>
        </pc:spChg>
        <pc:spChg chg="mod">
          <ac:chgData name="Brianna Bourgeois" userId="1061873a23065064" providerId="LiveId" clId="{69A1D434-DE2F-44A6-BAA3-481B4F54AB03}" dt="2020-12-10T20:17:13.842" v="1936" actId="13926"/>
          <ac:spMkLst>
            <pc:docMk/>
            <pc:sldMk cId="1202959341" sldId="271"/>
            <ac:spMk id="3" creationId="{3FB2BDF7-369F-4236-9CBC-5664CB7838A2}"/>
          </ac:spMkLst>
        </pc:spChg>
      </pc:sldChg>
      <pc:sldChg chg="addSp modSp new mod ord modTransition setBg">
        <pc:chgData name="Brianna Bourgeois" userId="1061873a23065064" providerId="LiveId" clId="{69A1D434-DE2F-44A6-BAA3-481B4F54AB03}" dt="2020-12-13T23:40:42.680" v="23412" actId="14100"/>
        <pc:sldMkLst>
          <pc:docMk/>
          <pc:sldMk cId="3355763377" sldId="272"/>
        </pc:sldMkLst>
        <pc:spChg chg="mod">
          <ac:chgData name="Brianna Bourgeois" userId="1061873a23065064" providerId="LiveId" clId="{69A1D434-DE2F-44A6-BAA3-481B4F54AB03}" dt="2020-12-13T02:25:23.210" v="15589" actId="26606"/>
          <ac:spMkLst>
            <pc:docMk/>
            <pc:sldMk cId="3355763377" sldId="272"/>
            <ac:spMk id="2" creationId="{7E28FDBD-22A3-4E24-BBB4-974BA0319786}"/>
          </ac:spMkLst>
        </pc:spChg>
        <pc:spChg chg="mod">
          <ac:chgData name="Brianna Bourgeois" userId="1061873a23065064" providerId="LiveId" clId="{69A1D434-DE2F-44A6-BAA3-481B4F54AB03}" dt="2020-12-13T23:39:15.250" v="23407" actId="20577"/>
          <ac:spMkLst>
            <pc:docMk/>
            <pc:sldMk cId="3355763377" sldId="272"/>
            <ac:spMk id="3" creationId="{A7B5E1B3-3509-4BC1-B129-176304C86A59}"/>
          </ac:spMkLst>
        </pc:spChg>
        <pc:spChg chg="add">
          <ac:chgData name="Brianna Bourgeois" userId="1061873a23065064" providerId="LiveId" clId="{69A1D434-DE2F-44A6-BAA3-481B4F54AB03}" dt="2020-12-13T02:25:23.210" v="15589" actId="26606"/>
          <ac:spMkLst>
            <pc:docMk/>
            <pc:sldMk cId="3355763377" sldId="272"/>
            <ac:spMk id="9" creationId="{32768DCD-B824-413A-B330-8D57ADB3724C}"/>
          </ac:spMkLst>
        </pc:spChg>
        <pc:spChg chg="add">
          <ac:chgData name="Brianna Bourgeois" userId="1061873a23065064" providerId="LiveId" clId="{69A1D434-DE2F-44A6-BAA3-481B4F54AB03}" dt="2020-12-13T02:25:23.210" v="15589" actId="26606"/>
          <ac:spMkLst>
            <pc:docMk/>
            <pc:sldMk cId="3355763377" sldId="272"/>
            <ac:spMk id="11" creationId="{96E45848-BEDA-4F24-9C4E-DA2120958262}"/>
          </ac:spMkLst>
        </pc:spChg>
        <pc:spChg chg="add">
          <ac:chgData name="Brianna Bourgeois" userId="1061873a23065064" providerId="LiveId" clId="{69A1D434-DE2F-44A6-BAA3-481B4F54AB03}" dt="2020-12-13T02:25:23.210" v="15589" actId="26606"/>
          <ac:spMkLst>
            <pc:docMk/>
            <pc:sldMk cId="3355763377" sldId="272"/>
            <ac:spMk id="13" creationId="{B2BB8117-A903-442C-9223-A4FEB85C3271}"/>
          </ac:spMkLst>
        </pc:spChg>
        <pc:spChg chg="add">
          <ac:chgData name="Brianna Bourgeois" userId="1061873a23065064" providerId="LiveId" clId="{69A1D434-DE2F-44A6-BAA3-481B4F54AB03}" dt="2020-12-13T02:25:23.210" v="15589" actId="26606"/>
          <ac:spMkLst>
            <pc:docMk/>
            <pc:sldMk cId="3355763377" sldId="272"/>
            <ac:spMk id="15" creationId="{C59300B8-3117-43F8-9F8E-68DB9F002F92}"/>
          </ac:spMkLst>
        </pc:spChg>
        <pc:spChg chg="add">
          <ac:chgData name="Brianna Bourgeois" userId="1061873a23065064" providerId="LiveId" clId="{69A1D434-DE2F-44A6-BAA3-481B4F54AB03}" dt="2020-12-13T02:25:23.210" v="15589" actId="26606"/>
          <ac:spMkLst>
            <pc:docMk/>
            <pc:sldMk cId="3355763377" sldId="272"/>
            <ac:spMk id="17" creationId="{1AFAE680-42C1-4104-B74F-B0A8F1FB264A}"/>
          </ac:spMkLst>
        </pc:spChg>
        <pc:spChg chg="add">
          <ac:chgData name="Brianna Bourgeois" userId="1061873a23065064" providerId="LiveId" clId="{69A1D434-DE2F-44A6-BAA3-481B4F54AB03}" dt="2020-12-13T02:25:23.210" v="15589" actId="26606"/>
          <ac:spMkLst>
            <pc:docMk/>
            <pc:sldMk cId="3355763377" sldId="272"/>
            <ac:spMk id="19" creationId="{828A8BA9-B3FE-4C96-A0A1-72A0D2C85578}"/>
          </ac:spMkLst>
        </pc:spChg>
        <pc:spChg chg="add">
          <ac:chgData name="Brianna Bourgeois" userId="1061873a23065064" providerId="LiveId" clId="{69A1D434-DE2F-44A6-BAA3-481B4F54AB03}" dt="2020-12-13T02:25:23.210" v="15589" actId="26606"/>
          <ac:spMkLst>
            <pc:docMk/>
            <pc:sldMk cId="3355763377" sldId="272"/>
            <ac:spMk id="21" creationId="{19F9CD66-32FC-448F-B4C5-67D17508A226}"/>
          </ac:spMkLst>
        </pc:spChg>
        <pc:picChg chg="add mod">
          <ac:chgData name="Brianna Bourgeois" userId="1061873a23065064" providerId="LiveId" clId="{69A1D434-DE2F-44A6-BAA3-481B4F54AB03}" dt="2020-12-13T02:26:16.777" v="15597" actId="14100"/>
          <ac:picMkLst>
            <pc:docMk/>
            <pc:sldMk cId="3355763377" sldId="272"/>
            <ac:picMk id="4" creationId="{057D9375-E945-4543-821B-7F7394A10179}"/>
          </ac:picMkLst>
        </pc:picChg>
        <pc:picChg chg="mod">
          <ac:chgData name="Brianna Bourgeois" userId="1061873a23065064" providerId="LiveId" clId="{69A1D434-DE2F-44A6-BAA3-481B4F54AB03}" dt="2020-12-13T23:40:42.680" v="23412" actId="14100"/>
          <ac:picMkLst>
            <pc:docMk/>
            <pc:sldMk cId="3355763377" sldId="272"/>
            <ac:picMk id="5" creationId="{B74669A1-A997-4142-A139-3D16DC2152E8}"/>
          </ac:picMkLst>
        </pc:picChg>
        <pc:picChg chg="add mod">
          <ac:chgData name="Brianna Bourgeois" userId="1061873a23065064" providerId="LiveId" clId="{69A1D434-DE2F-44A6-BAA3-481B4F54AB03}" dt="2020-12-13T02:26:11.947" v="15596" actId="14100"/>
          <ac:picMkLst>
            <pc:docMk/>
            <pc:sldMk cId="3355763377" sldId="272"/>
            <ac:picMk id="1026" creationId="{0FFEE23F-E7E9-455E-8B74-3FD167DBF1E2}"/>
          </ac:picMkLst>
        </pc:picChg>
      </pc:sldChg>
      <pc:sldChg chg="modSp new mod modTransition">
        <pc:chgData name="Brianna Bourgeois" userId="1061873a23065064" providerId="LiveId" clId="{69A1D434-DE2F-44A6-BAA3-481B4F54AB03}" dt="2020-12-14T00:42:47.373" v="24772" actId="14100"/>
        <pc:sldMkLst>
          <pc:docMk/>
          <pc:sldMk cId="42273076" sldId="273"/>
        </pc:sldMkLst>
        <pc:spChg chg="mod">
          <ac:chgData name="Brianna Bourgeois" userId="1061873a23065064" providerId="LiveId" clId="{69A1D434-DE2F-44A6-BAA3-481B4F54AB03}" dt="2020-12-10T20:18:51.205" v="2179" actId="255"/>
          <ac:spMkLst>
            <pc:docMk/>
            <pc:sldMk cId="42273076" sldId="273"/>
            <ac:spMk id="2" creationId="{D70E41B0-ACB1-4011-8F64-4FA38EA56D95}"/>
          </ac:spMkLst>
        </pc:spChg>
        <pc:spChg chg="mod">
          <ac:chgData name="Brianna Bourgeois" userId="1061873a23065064" providerId="LiveId" clId="{69A1D434-DE2F-44A6-BAA3-481B4F54AB03}" dt="2020-12-14T00:42:39.555" v="24769" actId="20577"/>
          <ac:spMkLst>
            <pc:docMk/>
            <pc:sldMk cId="42273076" sldId="273"/>
            <ac:spMk id="3" creationId="{62F8A6A5-61D2-413F-AE67-354EB07B7218}"/>
          </ac:spMkLst>
        </pc:spChg>
        <pc:picChg chg="mod">
          <ac:chgData name="Brianna Bourgeois" userId="1061873a23065064" providerId="LiveId" clId="{69A1D434-DE2F-44A6-BAA3-481B4F54AB03}" dt="2020-12-14T00:42:47.373" v="24772" actId="14100"/>
          <ac:picMkLst>
            <pc:docMk/>
            <pc:sldMk cId="42273076" sldId="273"/>
            <ac:picMk id="4" creationId="{396C8DEF-AD17-4153-81BB-B78382FCC8AE}"/>
          </ac:picMkLst>
        </pc:picChg>
      </pc:sldChg>
      <pc:sldChg chg="modSp new del mod">
        <pc:chgData name="Brianna Bourgeois" userId="1061873a23065064" providerId="LiveId" clId="{69A1D434-DE2F-44A6-BAA3-481B4F54AB03}" dt="2020-12-13T01:42:33.055" v="14688" actId="2696"/>
        <pc:sldMkLst>
          <pc:docMk/>
          <pc:sldMk cId="1508577163" sldId="274"/>
        </pc:sldMkLst>
        <pc:spChg chg="mod">
          <ac:chgData name="Brianna Bourgeois" userId="1061873a23065064" providerId="LiveId" clId="{69A1D434-DE2F-44A6-BAA3-481B4F54AB03}" dt="2020-12-10T20:19:27.990" v="2265" actId="27636"/>
          <ac:spMkLst>
            <pc:docMk/>
            <pc:sldMk cId="1508577163" sldId="274"/>
            <ac:spMk id="2" creationId="{7788EA39-382C-4774-A3EF-809F25C52296}"/>
          </ac:spMkLst>
        </pc:spChg>
        <pc:spChg chg="mod">
          <ac:chgData name="Brianna Bourgeois" userId="1061873a23065064" providerId="LiveId" clId="{69A1D434-DE2F-44A6-BAA3-481B4F54AB03}" dt="2020-12-12T17:20:08.591" v="7843" actId="20577"/>
          <ac:spMkLst>
            <pc:docMk/>
            <pc:sldMk cId="1508577163" sldId="274"/>
            <ac:spMk id="3" creationId="{DD8E25B9-3F79-491C-95E1-B066A2504FBE}"/>
          </ac:spMkLst>
        </pc:spChg>
      </pc:sldChg>
      <pc:sldChg chg="addSp modSp new mod modTransition">
        <pc:chgData name="Brianna Bourgeois" userId="1061873a23065064" providerId="LiveId" clId="{69A1D434-DE2F-44A6-BAA3-481B4F54AB03}" dt="2020-12-14T02:59:38.825" v="28262" actId="20577"/>
        <pc:sldMkLst>
          <pc:docMk/>
          <pc:sldMk cId="2575118196" sldId="275"/>
        </pc:sldMkLst>
        <pc:spChg chg="mod">
          <ac:chgData name="Brianna Bourgeois" userId="1061873a23065064" providerId="LiveId" clId="{69A1D434-DE2F-44A6-BAA3-481B4F54AB03}" dt="2020-12-12T02:03:17.163" v="6125" actId="255"/>
          <ac:spMkLst>
            <pc:docMk/>
            <pc:sldMk cId="2575118196" sldId="275"/>
            <ac:spMk id="2" creationId="{FD5F7D40-3F13-455A-A3DF-77F912BC0943}"/>
          </ac:spMkLst>
        </pc:spChg>
        <pc:spChg chg="mod">
          <ac:chgData name="Brianna Bourgeois" userId="1061873a23065064" providerId="LiveId" clId="{69A1D434-DE2F-44A6-BAA3-481B4F54AB03}" dt="2020-12-14T02:07:04.016" v="26965" actId="5793"/>
          <ac:spMkLst>
            <pc:docMk/>
            <pc:sldMk cId="2575118196" sldId="275"/>
            <ac:spMk id="3" creationId="{5C1DB6B6-B0F6-4D2B-ACA4-BD5CF08B8805}"/>
          </ac:spMkLst>
        </pc:spChg>
        <pc:graphicFrameChg chg="add mod modGraphic">
          <ac:chgData name="Brianna Bourgeois" userId="1061873a23065064" providerId="LiveId" clId="{69A1D434-DE2F-44A6-BAA3-481B4F54AB03}" dt="2020-12-14T02:59:38.825" v="28262" actId="20577"/>
          <ac:graphicFrameMkLst>
            <pc:docMk/>
            <pc:sldMk cId="2575118196" sldId="275"/>
            <ac:graphicFrameMk id="4" creationId="{B0CF87BD-14FA-4B29-B313-0D8CD4694930}"/>
          </ac:graphicFrameMkLst>
        </pc:graphicFrameChg>
        <pc:picChg chg="mod">
          <ac:chgData name="Brianna Bourgeois" userId="1061873a23065064" providerId="LiveId" clId="{69A1D434-DE2F-44A6-BAA3-481B4F54AB03}" dt="2020-12-14T02:59:35.646" v="28261" actId="14100"/>
          <ac:picMkLst>
            <pc:docMk/>
            <pc:sldMk cId="2575118196" sldId="275"/>
            <ac:picMk id="5" creationId="{C0536E15-5A43-4795-AFD6-7AEE3502FD25}"/>
          </ac:picMkLst>
        </pc:picChg>
      </pc:sldChg>
      <pc:sldChg chg="addSp delSp modSp new mod modTransition setBg delAnim">
        <pc:chgData name="Brianna Bourgeois" userId="1061873a23065064" providerId="LiveId" clId="{69A1D434-DE2F-44A6-BAA3-481B4F54AB03}" dt="2020-12-13T17:45:24.023" v="20737" actId="1076"/>
        <pc:sldMkLst>
          <pc:docMk/>
          <pc:sldMk cId="3534996658" sldId="276"/>
        </pc:sldMkLst>
        <pc:spChg chg="mod">
          <ac:chgData name="Brianna Bourgeois" userId="1061873a23065064" providerId="LiveId" clId="{69A1D434-DE2F-44A6-BAA3-481B4F54AB03}" dt="2020-12-11T17:33:42.966" v="2587" actId="1076"/>
          <ac:spMkLst>
            <pc:docMk/>
            <pc:sldMk cId="3534996658" sldId="276"/>
            <ac:spMk id="2" creationId="{E9B8F39D-105A-4DDE-98D9-0642E6CF53DC}"/>
          </ac:spMkLst>
        </pc:spChg>
        <pc:spChg chg="del">
          <ac:chgData name="Brianna Bourgeois" userId="1061873a23065064" providerId="LiveId" clId="{69A1D434-DE2F-44A6-BAA3-481B4F54AB03}" dt="2020-12-11T17:32:01.519" v="2582" actId="26606"/>
          <ac:spMkLst>
            <pc:docMk/>
            <pc:sldMk cId="3534996658" sldId="276"/>
            <ac:spMk id="3" creationId="{12F7588A-DA18-4FA2-816B-62A130C5A5EA}"/>
          </ac:spMkLst>
        </pc:spChg>
        <pc:spChg chg="add mod">
          <ac:chgData name="Brianna Bourgeois" userId="1061873a23065064" providerId="LiveId" clId="{69A1D434-DE2F-44A6-BAA3-481B4F54AB03}" dt="2020-12-12T02:08:16.626" v="6467" actId="20577"/>
          <ac:spMkLst>
            <pc:docMk/>
            <pc:sldMk cId="3534996658" sldId="276"/>
            <ac:spMk id="5" creationId="{8ADEE803-9615-4A71-93DC-00F4065193BE}"/>
          </ac:spMkLst>
        </pc:spChg>
        <pc:spChg chg="add">
          <ac:chgData name="Brianna Bourgeois" userId="1061873a23065064" providerId="LiveId" clId="{69A1D434-DE2F-44A6-BAA3-481B4F54AB03}" dt="2020-12-11T17:32:01.519" v="2582" actId="26606"/>
          <ac:spMkLst>
            <pc:docMk/>
            <pc:sldMk cId="3534996658" sldId="276"/>
            <ac:spMk id="9" creationId="{DD7EAFE6-2BB9-41FB-9CF4-588CFC708774}"/>
          </ac:spMkLst>
        </pc:spChg>
        <pc:spChg chg="add">
          <ac:chgData name="Brianna Bourgeois" userId="1061873a23065064" providerId="LiveId" clId="{69A1D434-DE2F-44A6-BAA3-481B4F54AB03}" dt="2020-12-11T17:32:01.519" v="2582" actId="26606"/>
          <ac:spMkLst>
            <pc:docMk/>
            <pc:sldMk cId="3534996658" sldId="276"/>
            <ac:spMk id="11" creationId="{610334BF-0422-4A9A-BE46-AEB8C348BAC4}"/>
          </ac:spMkLst>
        </pc:spChg>
        <pc:spChg chg="add">
          <ac:chgData name="Brianna Bourgeois" userId="1061873a23065064" providerId="LiveId" clId="{69A1D434-DE2F-44A6-BAA3-481B4F54AB03}" dt="2020-12-11T17:32:01.519" v="2582" actId="26606"/>
          <ac:spMkLst>
            <pc:docMk/>
            <pc:sldMk cId="3534996658" sldId="276"/>
            <ac:spMk id="13" creationId="{C98F2823-0279-49D8-928D-754B222533EF}"/>
          </ac:spMkLst>
        </pc:spChg>
        <pc:spChg chg="add">
          <ac:chgData name="Brianna Bourgeois" userId="1061873a23065064" providerId="LiveId" clId="{69A1D434-DE2F-44A6-BAA3-481B4F54AB03}" dt="2020-12-11T17:32:01.519" v="2582" actId="26606"/>
          <ac:spMkLst>
            <pc:docMk/>
            <pc:sldMk cId="3534996658" sldId="276"/>
            <ac:spMk id="15" creationId="{02E45E95-311C-41C7-A882-6E43F0806865}"/>
          </ac:spMkLst>
        </pc:spChg>
        <pc:spChg chg="add">
          <ac:chgData name="Brianna Bourgeois" userId="1061873a23065064" providerId="LiveId" clId="{69A1D434-DE2F-44A6-BAA3-481B4F54AB03}" dt="2020-12-11T17:32:01.519" v="2582" actId="26606"/>
          <ac:spMkLst>
            <pc:docMk/>
            <pc:sldMk cId="3534996658" sldId="276"/>
            <ac:spMk id="17" creationId="{B7299D5D-ECC5-41EB-B830-C3A35FB35516}"/>
          </ac:spMkLst>
        </pc:spChg>
        <pc:spChg chg="add">
          <ac:chgData name="Brianna Bourgeois" userId="1061873a23065064" providerId="LiveId" clId="{69A1D434-DE2F-44A6-BAA3-481B4F54AB03}" dt="2020-12-11T17:32:01.519" v="2582" actId="26606"/>
          <ac:spMkLst>
            <pc:docMk/>
            <pc:sldMk cId="3534996658" sldId="276"/>
            <ac:spMk id="19" creationId="{88C91735-5EFE-44D1-8CC6-FDF0D11B6F5D}"/>
          </ac:spMkLst>
        </pc:spChg>
        <pc:spChg chg="add">
          <ac:chgData name="Brianna Bourgeois" userId="1061873a23065064" providerId="LiveId" clId="{69A1D434-DE2F-44A6-BAA3-481B4F54AB03}" dt="2020-12-11T17:32:01.519" v="2582" actId="26606"/>
          <ac:spMkLst>
            <pc:docMk/>
            <pc:sldMk cId="3534996658" sldId="276"/>
            <ac:spMk id="21" creationId="{D33F926C-2613-475D-AEE4-CD7D87D3BA2D}"/>
          </ac:spMkLst>
        </pc:spChg>
        <pc:spChg chg="add">
          <ac:chgData name="Brianna Bourgeois" userId="1061873a23065064" providerId="LiveId" clId="{69A1D434-DE2F-44A6-BAA3-481B4F54AB03}" dt="2020-12-11T17:32:01.519" v="2582" actId="26606"/>
          <ac:spMkLst>
            <pc:docMk/>
            <pc:sldMk cId="3534996658" sldId="276"/>
            <ac:spMk id="23" creationId="{1FD32A06-E9FE-4F5A-88A6-84905A72C26F}"/>
          </ac:spMkLst>
        </pc:spChg>
        <pc:picChg chg="mod">
          <ac:chgData name="Brianna Bourgeois" userId="1061873a23065064" providerId="LiveId" clId="{69A1D434-DE2F-44A6-BAA3-481B4F54AB03}" dt="2020-12-13T17:45:24.023" v="20737" actId="1076"/>
          <ac:picMkLst>
            <pc:docMk/>
            <pc:sldMk cId="3534996658" sldId="276"/>
            <ac:picMk id="3" creationId="{9F5FDA6B-F482-424C-92AF-5EA0C199D1D6}"/>
          </ac:picMkLst>
        </pc:picChg>
        <pc:picChg chg="add mod">
          <ac:chgData name="Brianna Bourgeois" userId="1061873a23065064" providerId="LiveId" clId="{69A1D434-DE2F-44A6-BAA3-481B4F54AB03}" dt="2020-12-11T17:32:01.519" v="2582" actId="26606"/>
          <ac:picMkLst>
            <pc:docMk/>
            <pc:sldMk cId="3534996658" sldId="276"/>
            <ac:picMk id="4" creationId="{EF9F1BED-8200-4372-8F06-29073283EAA5}"/>
          </ac:picMkLst>
        </pc:picChg>
        <pc:picChg chg="add del mod">
          <ac:chgData name="Brianna Bourgeois" userId="1061873a23065064" providerId="LiveId" clId="{69A1D434-DE2F-44A6-BAA3-481B4F54AB03}" dt="2020-12-13T03:14:58.743" v="16116" actId="478"/>
          <ac:picMkLst>
            <pc:docMk/>
            <pc:sldMk cId="3534996658" sldId="276"/>
            <ac:picMk id="6" creationId="{84AAFCC3-D866-4CBF-AD49-D16A92F8E9DD}"/>
          </ac:picMkLst>
        </pc:picChg>
      </pc:sldChg>
      <pc:sldChg chg="delSp modSp new mod modTransition delAnim">
        <pc:chgData name="Brianna Bourgeois" userId="1061873a23065064" providerId="LiveId" clId="{69A1D434-DE2F-44A6-BAA3-481B4F54AB03}" dt="2020-12-14T02:34:28.399" v="27066" actId="20577"/>
        <pc:sldMkLst>
          <pc:docMk/>
          <pc:sldMk cId="1364479041" sldId="277"/>
        </pc:sldMkLst>
        <pc:spChg chg="mod">
          <ac:chgData name="Brianna Bourgeois" userId="1061873a23065064" providerId="LiveId" clId="{69A1D434-DE2F-44A6-BAA3-481B4F54AB03}" dt="2020-12-13T23:56:38.766" v="24125" actId="1076"/>
          <ac:spMkLst>
            <pc:docMk/>
            <pc:sldMk cId="1364479041" sldId="277"/>
            <ac:spMk id="2" creationId="{31711316-7079-436B-A0F2-E811DB882920}"/>
          </ac:spMkLst>
        </pc:spChg>
        <pc:spChg chg="mod">
          <ac:chgData name="Brianna Bourgeois" userId="1061873a23065064" providerId="LiveId" clId="{69A1D434-DE2F-44A6-BAA3-481B4F54AB03}" dt="2020-12-14T02:34:28.399" v="27066" actId="20577"/>
          <ac:spMkLst>
            <pc:docMk/>
            <pc:sldMk cId="1364479041" sldId="277"/>
            <ac:spMk id="3" creationId="{BC5523E7-FDC8-4D55-B30C-442C0BD11870}"/>
          </ac:spMkLst>
        </pc:spChg>
        <pc:picChg chg="del">
          <ac:chgData name="Brianna Bourgeois" userId="1061873a23065064" providerId="LiveId" clId="{69A1D434-DE2F-44A6-BAA3-481B4F54AB03}" dt="2020-12-14T00:32:04.372" v="24274" actId="478"/>
          <ac:picMkLst>
            <pc:docMk/>
            <pc:sldMk cId="1364479041" sldId="277"/>
            <ac:picMk id="4" creationId="{19E7644D-B9BB-4CDC-A411-51E605E7F289}"/>
          </ac:picMkLst>
        </pc:picChg>
        <pc:picChg chg="del mod">
          <ac:chgData name="Brianna Bourgeois" userId="1061873a23065064" providerId="LiveId" clId="{69A1D434-DE2F-44A6-BAA3-481B4F54AB03}" dt="2020-12-14T00:36:12.874" v="24477" actId="478"/>
          <ac:picMkLst>
            <pc:docMk/>
            <pc:sldMk cId="1364479041" sldId="277"/>
            <ac:picMk id="5" creationId="{C3C0828E-F810-489E-8383-7824287348E9}"/>
          </ac:picMkLst>
        </pc:picChg>
        <pc:picChg chg="del mod">
          <ac:chgData name="Brianna Bourgeois" userId="1061873a23065064" providerId="LiveId" clId="{69A1D434-DE2F-44A6-BAA3-481B4F54AB03}" dt="2020-12-14T02:32:45.369" v="27053" actId="478"/>
          <ac:picMkLst>
            <pc:docMk/>
            <pc:sldMk cId="1364479041" sldId="277"/>
            <ac:picMk id="6" creationId="{2457FA36-BBED-4021-B895-D95DCC18C41F}"/>
          </ac:picMkLst>
        </pc:picChg>
        <pc:picChg chg="mod">
          <ac:chgData name="Brianna Bourgeois" userId="1061873a23065064" providerId="LiveId" clId="{69A1D434-DE2F-44A6-BAA3-481B4F54AB03}" dt="2020-12-14T02:34:23.941" v="27056" actId="14100"/>
          <ac:picMkLst>
            <pc:docMk/>
            <pc:sldMk cId="1364479041" sldId="277"/>
            <ac:picMk id="7" creationId="{DE007C39-2CA3-4333-8CF9-3013EDD3C99B}"/>
          </ac:picMkLst>
        </pc:picChg>
      </pc:sldChg>
      <pc:sldChg chg="addSp delSp modSp new mod modTransition">
        <pc:chgData name="Brianna Bourgeois" userId="1061873a23065064" providerId="LiveId" clId="{69A1D434-DE2F-44A6-BAA3-481B4F54AB03}" dt="2020-12-14T01:25:16.848" v="26599" actId="20577"/>
        <pc:sldMkLst>
          <pc:docMk/>
          <pc:sldMk cId="1151836220" sldId="278"/>
        </pc:sldMkLst>
        <pc:spChg chg="mod">
          <ac:chgData name="Brianna Bourgeois" userId="1061873a23065064" providerId="LiveId" clId="{69A1D434-DE2F-44A6-BAA3-481B4F54AB03}" dt="2020-12-13T18:09:27.232" v="21635" actId="122"/>
          <ac:spMkLst>
            <pc:docMk/>
            <pc:sldMk cId="1151836220" sldId="278"/>
            <ac:spMk id="2" creationId="{4080A879-7C52-45D6-ADB3-BDA53693BC90}"/>
          </ac:spMkLst>
        </pc:spChg>
        <pc:spChg chg="mod">
          <ac:chgData name="Brianna Bourgeois" userId="1061873a23065064" providerId="LiveId" clId="{69A1D434-DE2F-44A6-BAA3-481B4F54AB03}" dt="2020-12-14T01:25:16.848" v="26599" actId="20577"/>
          <ac:spMkLst>
            <pc:docMk/>
            <pc:sldMk cId="1151836220" sldId="278"/>
            <ac:spMk id="3" creationId="{EFBF0B73-3C6F-4931-BF47-5CFC57BC72DD}"/>
          </ac:spMkLst>
        </pc:spChg>
        <pc:graphicFrameChg chg="add del mod modGraphic">
          <ac:chgData name="Brianna Bourgeois" userId="1061873a23065064" providerId="LiveId" clId="{69A1D434-DE2F-44A6-BAA3-481B4F54AB03}" dt="2020-12-13T18:05:50.201" v="21608"/>
          <ac:graphicFrameMkLst>
            <pc:docMk/>
            <pc:sldMk cId="1151836220" sldId="278"/>
            <ac:graphicFrameMk id="4" creationId="{E1D8E5A8-0A69-4C7D-A3D5-6554312F37DD}"/>
          </ac:graphicFrameMkLst>
        </pc:graphicFrameChg>
        <pc:graphicFrameChg chg="add del mod">
          <ac:chgData name="Brianna Bourgeois" userId="1061873a23065064" providerId="LiveId" clId="{69A1D434-DE2F-44A6-BAA3-481B4F54AB03}" dt="2020-12-13T18:05:57.206" v="21612" actId="478"/>
          <ac:graphicFrameMkLst>
            <pc:docMk/>
            <pc:sldMk cId="1151836220" sldId="278"/>
            <ac:graphicFrameMk id="5" creationId="{218165F9-D9E0-4F3A-9EF9-927FC15E5628}"/>
          </ac:graphicFrameMkLst>
        </pc:graphicFrameChg>
      </pc:sldChg>
      <pc:sldChg chg="addSp delSp modSp new mod setBg">
        <pc:chgData name="Brianna Bourgeois" userId="1061873a23065064" providerId="LiveId" clId="{69A1D434-DE2F-44A6-BAA3-481B4F54AB03}" dt="2020-12-14T01:44:01.925" v="26950" actId="14100"/>
        <pc:sldMkLst>
          <pc:docMk/>
          <pc:sldMk cId="281181555" sldId="279"/>
        </pc:sldMkLst>
        <pc:spChg chg="mod">
          <ac:chgData name="Brianna Bourgeois" userId="1061873a23065064" providerId="LiveId" clId="{69A1D434-DE2F-44A6-BAA3-481B4F54AB03}" dt="2020-12-14T01:35:49.722" v="26941" actId="26606"/>
          <ac:spMkLst>
            <pc:docMk/>
            <pc:sldMk cId="281181555" sldId="279"/>
            <ac:spMk id="2" creationId="{D20CC8EB-D035-40CD-9AC4-3E890AE8EAE0}"/>
          </ac:spMkLst>
        </pc:spChg>
        <pc:spChg chg="mod">
          <ac:chgData name="Brianna Bourgeois" userId="1061873a23065064" providerId="LiveId" clId="{69A1D434-DE2F-44A6-BAA3-481B4F54AB03}" dt="2020-12-14T01:38:01.132" v="26947" actId="1076"/>
          <ac:spMkLst>
            <pc:docMk/>
            <pc:sldMk cId="281181555" sldId="279"/>
            <ac:spMk id="3" creationId="{6CF382B0-9AF1-4CB0-B320-2D9BB815A20C}"/>
          </ac:spMkLst>
        </pc:spChg>
        <pc:spChg chg="add del">
          <ac:chgData name="Brianna Bourgeois" userId="1061873a23065064" providerId="LiveId" clId="{69A1D434-DE2F-44A6-BAA3-481B4F54AB03}" dt="2020-12-14T01:35:47.063" v="26936" actId="26606"/>
          <ac:spMkLst>
            <pc:docMk/>
            <pc:sldMk cId="281181555" sldId="279"/>
            <ac:spMk id="8" creationId="{32768DCD-B824-413A-B330-8D57ADB3724C}"/>
          </ac:spMkLst>
        </pc:spChg>
        <pc:spChg chg="add del">
          <ac:chgData name="Brianna Bourgeois" userId="1061873a23065064" providerId="LiveId" clId="{69A1D434-DE2F-44A6-BAA3-481B4F54AB03}" dt="2020-12-14T01:35:47.063" v="26936" actId="26606"/>
          <ac:spMkLst>
            <pc:docMk/>
            <pc:sldMk cId="281181555" sldId="279"/>
            <ac:spMk id="10" creationId="{96E45848-BEDA-4F24-9C4E-DA2120958262}"/>
          </ac:spMkLst>
        </pc:spChg>
        <pc:spChg chg="add del">
          <ac:chgData name="Brianna Bourgeois" userId="1061873a23065064" providerId="LiveId" clId="{69A1D434-DE2F-44A6-BAA3-481B4F54AB03}" dt="2020-12-14T01:35:47.063" v="26936" actId="26606"/>
          <ac:spMkLst>
            <pc:docMk/>
            <pc:sldMk cId="281181555" sldId="279"/>
            <ac:spMk id="12" creationId="{B2BB8117-A903-442C-9223-A4FEB85C3271}"/>
          </ac:spMkLst>
        </pc:spChg>
        <pc:spChg chg="add del">
          <ac:chgData name="Brianna Bourgeois" userId="1061873a23065064" providerId="LiveId" clId="{69A1D434-DE2F-44A6-BAA3-481B4F54AB03}" dt="2020-12-14T01:35:47.063" v="26936" actId="26606"/>
          <ac:spMkLst>
            <pc:docMk/>
            <pc:sldMk cId="281181555" sldId="279"/>
            <ac:spMk id="14" creationId="{C59300B8-3117-43F8-9F8E-68DB9F002F92}"/>
          </ac:spMkLst>
        </pc:spChg>
        <pc:spChg chg="add del">
          <ac:chgData name="Brianna Bourgeois" userId="1061873a23065064" providerId="LiveId" clId="{69A1D434-DE2F-44A6-BAA3-481B4F54AB03}" dt="2020-12-14T01:35:47.063" v="26936" actId="26606"/>
          <ac:spMkLst>
            <pc:docMk/>
            <pc:sldMk cId="281181555" sldId="279"/>
            <ac:spMk id="16" creationId="{1AFAE680-42C1-4104-B74F-B0A8F1FB264A}"/>
          </ac:spMkLst>
        </pc:spChg>
        <pc:spChg chg="add del">
          <ac:chgData name="Brianna Bourgeois" userId="1061873a23065064" providerId="LiveId" clId="{69A1D434-DE2F-44A6-BAA3-481B4F54AB03}" dt="2020-12-14T01:35:47.063" v="26936" actId="26606"/>
          <ac:spMkLst>
            <pc:docMk/>
            <pc:sldMk cId="281181555" sldId="279"/>
            <ac:spMk id="18" creationId="{828A8BA9-B3FE-4C96-A0A1-72A0D2C85578}"/>
          </ac:spMkLst>
        </pc:spChg>
        <pc:spChg chg="add del">
          <ac:chgData name="Brianna Bourgeois" userId="1061873a23065064" providerId="LiveId" clId="{69A1D434-DE2F-44A6-BAA3-481B4F54AB03}" dt="2020-12-14T01:35:48.063" v="26938" actId="26606"/>
          <ac:spMkLst>
            <pc:docMk/>
            <pc:sldMk cId="281181555" sldId="279"/>
            <ac:spMk id="20" creationId="{19F9CD66-32FC-448F-B4C5-67D17508A226}"/>
          </ac:spMkLst>
        </pc:spChg>
        <pc:spChg chg="add del">
          <ac:chgData name="Brianna Bourgeois" userId="1061873a23065064" providerId="LiveId" clId="{69A1D434-DE2F-44A6-BAA3-481B4F54AB03}" dt="2020-12-14T01:35:48.063" v="26938" actId="26606"/>
          <ac:spMkLst>
            <pc:docMk/>
            <pc:sldMk cId="281181555" sldId="279"/>
            <ac:spMk id="21" creationId="{32768DCD-B824-413A-B330-8D57ADB3724C}"/>
          </ac:spMkLst>
        </pc:spChg>
        <pc:spChg chg="add del">
          <ac:chgData name="Brianna Bourgeois" userId="1061873a23065064" providerId="LiveId" clId="{69A1D434-DE2F-44A6-BAA3-481B4F54AB03}" dt="2020-12-14T01:35:48.063" v="26938" actId="26606"/>
          <ac:spMkLst>
            <pc:docMk/>
            <pc:sldMk cId="281181555" sldId="279"/>
            <ac:spMk id="22" creationId="{96E45848-BEDA-4F24-9C4E-DA2120958262}"/>
          </ac:spMkLst>
        </pc:spChg>
        <pc:spChg chg="add del">
          <ac:chgData name="Brianna Bourgeois" userId="1061873a23065064" providerId="LiveId" clId="{69A1D434-DE2F-44A6-BAA3-481B4F54AB03}" dt="2020-12-14T01:35:48.063" v="26938" actId="26606"/>
          <ac:spMkLst>
            <pc:docMk/>
            <pc:sldMk cId="281181555" sldId="279"/>
            <ac:spMk id="23" creationId="{B2BB8117-A903-442C-9223-A4FEB85C3271}"/>
          </ac:spMkLst>
        </pc:spChg>
        <pc:spChg chg="add del">
          <ac:chgData name="Brianna Bourgeois" userId="1061873a23065064" providerId="LiveId" clId="{69A1D434-DE2F-44A6-BAA3-481B4F54AB03}" dt="2020-12-14T01:35:48.063" v="26938" actId="26606"/>
          <ac:spMkLst>
            <pc:docMk/>
            <pc:sldMk cId="281181555" sldId="279"/>
            <ac:spMk id="24" creationId="{C59300B8-3117-43F8-9F8E-68DB9F002F92}"/>
          </ac:spMkLst>
        </pc:spChg>
        <pc:spChg chg="add del">
          <ac:chgData name="Brianna Bourgeois" userId="1061873a23065064" providerId="LiveId" clId="{69A1D434-DE2F-44A6-BAA3-481B4F54AB03}" dt="2020-12-14T01:35:48.063" v="26938" actId="26606"/>
          <ac:spMkLst>
            <pc:docMk/>
            <pc:sldMk cId="281181555" sldId="279"/>
            <ac:spMk id="25" creationId="{1AFAE680-42C1-4104-B74F-B0A8F1FB264A}"/>
          </ac:spMkLst>
        </pc:spChg>
        <pc:spChg chg="add del">
          <ac:chgData name="Brianna Bourgeois" userId="1061873a23065064" providerId="LiveId" clId="{69A1D434-DE2F-44A6-BAA3-481B4F54AB03}" dt="2020-12-14T01:35:48.063" v="26938" actId="26606"/>
          <ac:spMkLst>
            <pc:docMk/>
            <pc:sldMk cId="281181555" sldId="279"/>
            <ac:spMk id="26" creationId="{828A8BA9-B3FE-4C96-A0A1-72A0D2C85578}"/>
          </ac:spMkLst>
        </pc:spChg>
        <pc:spChg chg="add del">
          <ac:chgData name="Brianna Bourgeois" userId="1061873a23065064" providerId="LiveId" clId="{69A1D434-DE2F-44A6-BAA3-481B4F54AB03}" dt="2020-12-14T01:35:49.698" v="26940" actId="26606"/>
          <ac:spMkLst>
            <pc:docMk/>
            <pc:sldMk cId="281181555" sldId="279"/>
            <ac:spMk id="28" creationId="{19B36E71-93BD-4984-AC9C-CC9FB9CC06D6}"/>
          </ac:spMkLst>
        </pc:spChg>
        <pc:spChg chg="add del">
          <ac:chgData name="Brianna Bourgeois" userId="1061873a23065064" providerId="LiveId" clId="{69A1D434-DE2F-44A6-BAA3-481B4F54AB03}" dt="2020-12-14T01:35:49.698" v="26940" actId="26606"/>
          <ac:spMkLst>
            <pc:docMk/>
            <pc:sldMk cId="281181555" sldId="279"/>
            <ac:spMk id="29" creationId="{3A767031-C99F-4567-B7D9-353331C77909}"/>
          </ac:spMkLst>
        </pc:spChg>
        <pc:spChg chg="add del">
          <ac:chgData name="Brianna Bourgeois" userId="1061873a23065064" providerId="LiveId" clId="{69A1D434-DE2F-44A6-BAA3-481B4F54AB03}" dt="2020-12-14T01:35:49.698" v="26940" actId="26606"/>
          <ac:spMkLst>
            <pc:docMk/>
            <pc:sldMk cId="281181555" sldId="279"/>
            <ac:spMk id="30" creationId="{63FEDEE9-12A6-4011-A532-8071D6086BF8}"/>
          </ac:spMkLst>
        </pc:spChg>
        <pc:spChg chg="add del">
          <ac:chgData name="Brianna Bourgeois" userId="1061873a23065064" providerId="LiveId" clId="{69A1D434-DE2F-44A6-BAA3-481B4F54AB03}" dt="2020-12-14T01:35:49.698" v="26940" actId="26606"/>
          <ac:spMkLst>
            <pc:docMk/>
            <pc:sldMk cId="281181555" sldId="279"/>
            <ac:spMk id="31" creationId="{57C37CE9-19CE-49DF-A887-2214EBB1F097}"/>
          </ac:spMkLst>
        </pc:spChg>
        <pc:spChg chg="add del">
          <ac:chgData name="Brianna Bourgeois" userId="1061873a23065064" providerId="LiveId" clId="{69A1D434-DE2F-44A6-BAA3-481B4F54AB03}" dt="2020-12-14T01:35:49.698" v="26940" actId="26606"/>
          <ac:spMkLst>
            <pc:docMk/>
            <pc:sldMk cId="281181555" sldId="279"/>
            <ac:spMk id="32" creationId="{7EF84E8E-7E93-4DEE-BCFB-2AE29098B5C3}"/>
          </ac:spMkLst>
        </pc:spChg>
        <pc:spChg chg="add del">
          <ac:chgData name="Brianna Bourgeois" userId="1061873a23065064" providerId="LiveId" clId="{69A1D434-DE2F-44A6-BAA3-481B4F54AB03}" dt="2020-12-14T01:35:49.698" v="26940" actId="26606"/>
          <ac:spMkLst>
            <pc:docMk/>
            <pc:sldMk cId="281181555" sldId="279"/>
            <ac:spMk id="33" creationId="{9046502B-E9B6-4225-B8EE-BC5D644686B0}"/>
          </ac:spMkLst>
        </pc:spChg>
        <pc:spChg chg="add del">
          <ac:chgData name="Brianna Bourgeois" userId="1061873a23065064" providerId="LiveId" clId="{69A1D434-DE2F-44A6-BAA3-481B4F54AB03}" dt="2020-12-14T01:35:49.698" v="26940" actId="26606"/>
          <ac:spMkLst>
            <pc:docMk/>
            <pc:sldMk cId="281181555" sldId="279"/>
            <ac:spMk id="34" creationId="{1566AC62-7AC7-4ED5-A03D-E28AC560E482}"/>
          </ac:spMkLst>
        </pc:spChg>
        <pc:spChg chg="add">
          <ac:chgData name="Brianna Bourgeois" userId="1061873a23065064" providerId="LiveId" clId="{69A1D434-DE2F-44A6-BAA3-481B4F54AB03}" dt="2020-12-14T01:35:49.722" v="26941" actId="26606"/>
          <ac:spMkLst>
            <pc:docMk/>
            <pc:sldMk cId="281181555" sldId="279"/>
            <ac:spMk id="36" creationId="{19B36E71-93BD-4984-AC9C-CC9FB9CC06D6}"/>
          </ac:spMkLst>
        </pc:spChg>
        <pc:spChg chg="add">
          <ac:chgData name="Brianna Bourgeois" userId="1061873a23065064" providerId="LiveId" clId="{69A1D434-DE2F-44A6-BAA3-481B4F54AB03}" dt="2020-12-14T01:35:49.722" v="26941" actId="26606"/>
          <ac:spMkLst>
            <pc:docMk/>
            <pc:sldMk cId="281181555" sldId="279"/>
            <ac:spMk id="37" creationId="{3A767031-C99F-4567-B7D9-353331C77909}"/>
          </ac:spMkLst>
        </pc:spChg>
        <pc:spChg chg="add">
          <ac:chgData name="Brianna Bourgeois" userId="1061873a23065064" providerId="LiveId" clId="{69A1D434-DE2F-44A6-BAA3-481B4F54AB03}" dt="2020-12-14T01:35:49.722" v="26941" actId="26606"/>
          <ac:spMkLst>
            <pc:docMk/>
            <pc:sldMk cId="281181555" sldId="279"/>
            <ac:spMk id="38" creationId="{63FEDEE9-12A6-4011-A532-8071D6086BF8}"/>
          </ac:spMkLst>
        </pc:spChg>
        <pc:spChg chg="add">
          <ac:chgData name="Brianna Bourgeois" userId="1061873a23065064" providerId="LiveId" clId="{69A1D434-DE2F-44A6-BAA3-481B4F54AB03}" dt="2020-12-14T01:35:49.722" v="26941" actId="26606"/>
          <ac:spMkLst>
            <pc:docMk/>
            <pc:sldMk cId="281181555" sldId="279"/>
            <ac:spMk id="39" creationId="{57C37CE9-19CE-49DF-A887-2214EBB1F097}"/>
          </ac:spMkLst>
        </pc:spChg>
        <pc:spChg chg="add">
          <ac:chgData name="Brianna Bourgeois" userId="1061873a23065064" providerId="LiveId" clId="{69A1D434-DE2F-44A6-BAA3-481B4F54AB03}" dt="2020-12-14T01:35:49.722" v="26941" actId="26606"/>
          <ac:spMkLst>
            <pc:docMk/>
            <pc:sldMk cId="281181555" sldId="279"/>
            <ac:spMk id="40" creationId="{7EF84E8E-7E93-4DEE-BCFB-2AE29098B5C3}"/>
          </ac:spMkLst>
        </pc:spChg>
        <pc:spChg chg="add">
          <ac:chgData name="Brianna Bourgeois" userId="1061873a23065064" providerId="LiveId" clId="{69A1D434-DE2F-44A6-BAA3-481B4F54AB03}" dt="2020-12-14T01:35:49.722" v="26941" actId="26606"/>
          <ac:spMkLst>
            <pc:docMk/>
            <pc:sldMk cId="281181555" sldId="279"/>
            <ac:spMk id="41" creationId="{9046502B-E9B6-4225-B8EE-BC5D644686B0}"/>
          </ac:spMkLst>
        </pc:spChg>
        <pc:picChg chg="mod">
          <ac:chgData name="Brianna Bourgeois" userId="1061873a23065064" providerId="LiveId" clId="{69A1D434-DE2F-44A6-BAA3-481B4F54AB03}" dt="2020-12-14T01:44:01.925" v="26950" actId="14100"/>
          <ac:picMkLst>
            <pc:docMk/>
            <pc:sldMk cId="281181555" sldId="279"/>
            <ac:picMk id="4" creationId="{3A401E56-ECC5-412F-A3FF-F7B2CCBB4E13}"/>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AA70F276-1833-4A75-9C1D-A56E2295A68D}" type="datetimeFigureOut">
              <a:rPr lang="en-US" smtClean="0"/>
              <a:t>12/13/2020</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077158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AA70F276-1833-4A75-9C1D-A56E2295A68D}" type="datetimeFigureOut">
              <a:rPr lang="en-US" smtClean="0"/>
              <a:t>12/13/2020</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4237667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8724900" y="761999"/>
            <a:ext cx="2628900" cy="54149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38200" y="761999"/>
            <a:ext cx="7734300" cy="541496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p:txBody>
          <a:bodyPr/>
          <a:lstStyle/>
          <a:p>
            <a:fld id="{AA70F276-1833-4A75-9C1D-A56E2295A68D}" type="datetimeFigureOut">
              <a:rPr lang="en-US" smtClean="0"/>
              <a:t>12/13/2020</a:t>
            </a:fld>
            <a:endParaRPr lang="en-US"/>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173063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a:buFont typeface="Wingdings" panose="05000000000000000000" pitchFamily="2" charset="2"/>
              <a:buChar char="§"/>
              <a:defRPr/>
            </a:lvl1pPr>
            <a:lvl2pPr marL="685800" indent="-228600">
              <a:buFont typeface="Wingdings" panose="05000000000000000000" pitchFamily="2" charset="2"/>
              <a:buChar char="§"/>
              <a:defRPr/>
            </a:lvl2pPr>
            <a:lvl3pPr>
              <a:buFont typeface="Wingdings" panose="05000000000000000000" pitchFamily="2" charset="2"/>
              <a:buChar char="§"/>
              <a:defRPr/>
            </a:lvl3pPr>
            <a:lvl4pPr marL="1600200" indent="-228600">
              <a:buFont typeface="Wingdings" panose="05000000000000000000" pitchFamily="2" charset="2"/>
              <a:buChar char="§"/>
              <a:defRPr/>
            </a:lvl4pPr>
            <a:lvl5pP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AA70F276-1833-4A75-9C1D-A56E2295A68D}" type="datetimeFigureOut">
              <a:rPr lang="en-US" smtClean="0"/>
              <a:t>12/13/2020</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831136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831850" y="1709738"/>
            <a:ext cx="10515600" cy="2852737"/>
          </a:xfrm>
        </p:spPr>
        <p:txBody>
          <a:bodyPr anchor="b"/>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AA70F276-1833-4A75-9C1D-A56E2295A68D}" type="datetimeFigureOut">
              <a:rPr lang="en-US" smtClean="0"/>
              <a:t>12/13/2020</a:t>
            </a:fld>
            <a:endParaRPr lang="en-US"/>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932222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lvl1pPr>
              <a:defRPr sz="4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838200" y="2057399"/>
            <a:ext cx="5181600" cy="4119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172200" y="2057399"/>
            <a:ext cx="5181600"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AA70F276-1833-4A75-9C1D-A56E2295A68D}" type="datetimeFigureOut">
              <a:rPr lang="en-US" smtClean="0"/>
              <a:t>12/13/2020</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071766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39788" y="668338"/>
            <a:ext cx="10515600" cy="108426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39788" y="1828800"/>
            <a:ext cx="5157787"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39788" y="2743199"/>
            <a:ext cx="5157787" cy="34464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172200" y="1828800"/>
            <a:ext cx="5183188" cy="82391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172200" y="2743199"/>
            <a:ext cx="5183188" cy="3446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AA70F276-1833-4A75-9C1D-A56E2295A68D}" type="datetimeFigureOut">
              <a:rPr lang="en-US" smtClean="0"/>
              <a:t>12/13/2020</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220156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AA70F276-1833-4A75-9C1D-A56E2295A68D}" type="datetimeFigureOut">
              <a:rPr lang="en-US" smtClean="0"/>
              <a:t>12/13/2020</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1223239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AA70F276-1833-4A75-9C1D-A56E2295A68D}" type="datetimeFigureOut">
              <a:rPr lang="en-US" smtClean="0"/>
              <a:t>12/13/2020</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695040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183188" y="685801"/>
            <a:ext cx="6172200" cy="5175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AA70F276-1833-4A75-9C1D-A56E2295A68D}" type="datetimeFigureOut">
              <a:rPr lang="en-US" smtClean="0"/>
              <a:t>12/13/2020</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829794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39788" y="685800"/>
            <a:ext cx="3932237" cy="13716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183188" y="685801"/>
            <a:ext cx="6172200" cy="5175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39788" y="2209800"/>
            <a:ext cx="3932237" cy="36591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AA70F276-1833-4A75-9C1D-A56E2295A68D}" type="datetimeFigureOut">
              <a:rPr lang="en-US" smtClean="0"/>
              <a:t>12/13/2020</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19459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DD7EAFE6-2BB9-41FB-9CF4-588CFC708774}"/>
              </a:ext>
            </a:extLst>
          </p:cNvPr>
          <p:cNvSpPr/>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838200" y="2178657"/>
            <a:ext cx="10515600" cy="39983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838200" y="6429375"/>
            <a:ext cx="2743200" cy="365125"/>
          </a:xfrm>
          <a:prstGeom prst="rect">
            <a:avLst/>
          </a:prstGeom>
        </p:spPr>
        <p:txBody>
          <a:bodyPr vert="horz" lIns="91440" tIns="45720" rIns="91440" bIns="45720" rtlCol="0" anchor="ctr"/>
          <a:lstStyle>
            <a:lvl1pPr algn="l">
              <a:defRPr sz="900" cap="all" spc="150" baseline="0">
                <a:solidFill>
                  <a:srgbClr val="FFFFFF"/>
                </a:solidFill>
              </a:defRPr>
            </a:lvl1pPr>
          </a:lstStyle>
          <a:p>
            <a:fld id="{AA70F276-1833-4A75-9C1D-A56E2295A68D}" type="datetimeFigureOut">
              <a:rPr lang="en-US" smtClean="0"/>
              <a:pPr/>
              <a:t>12/13/2020</a:t>
            </a:fld>
            <a:endParaRPr lang="en-US" dirty="0"/>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038600" y="6429375"/>
            <a:ext cx="4114800" cy="365125"/>
          </a:xfrm>
          <a:prstGeom prst="rect">
            <a:avLst/>
          </a:prstGeom>
        </p:spPr>
        <p:txBody>
          <a:bodyPr vert="horz" lIns="91440" tIns="45720" rIns="91440" bIns="45720" rtlCol="0" anchor="ctr"/>
          <a:lstStyle>
            <a:lvl1pPr algn="ctr">
              <a:defRPr sz="900" cap="all" spc="150" baseline="0">
                <a:solidFill>
                  <a:srgbClr val="FFFFFF"/>
                </a:solidFill>
              </a:defRPr>
            </a:lvl1pPr>
          </a:lstStyle>
          <a:p>
            <a:endParaRPr lang="en-US">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8610600" y="6429375"/>
            <a:ext cx="2743200" cy="365125"/>
          </a:xfrm>
          <a:prstGeom prst="rect">
            <a:avLst/>
          </a:prstGeom>
        </p:spPr>
        <p:txBody>
          <a:bodyPr vert="horz" lIns="91440" tIns="45720" rIns="91440" bIns="45720" rtlCol="0" anchor="ctr"/>
          <a:lstStyle>
            <a:lvl1pPr algn="r">
              <a:defRPr sz="900" cap="all" spc="150" baseline="0">
                <a:solidFill>
                  <a:srgbClr val="FFFFFF"/>
                </a:solidFill>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77775906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20" r:id="rId4"/>
    <p:sldLayoutId id="2147483721" r:id="rId5"/>
    <p:sldLayoutId id="2147483726" r:id="rId6"/>
    <p:sldLayoutId id="2147483722" r:id="rId7"/>
    <p:sldLayoutId id="2147483723" r:id="rId8"/>
    <p:sldLayoutId id="2147483724" r:id="rId9"/>
    <p:sldLayoutId id="2147483725" r:id="rId10"/>
    <p:sldLayoutId id="2147483727" r:id="rId11"/>
  </p:sldLayoutIdLst>
  <p:txStyles>
    <p:titleStyle>
      <a:lvl1pPr marL="0" algn="l" defTabSz="914400" rtl="0" eaLnBrk="1" latinLnBrk="0" hangingPunct="1">
        <a:lnSpc>
          <a:spcPct val="90000"/>
        </a:lnSpc>
        <a:spcBef>
          <a:spcPct val="0"/>
        </a:spcBef>
        <a:buNone/>
        <a:defRPr lang="en-US" sz="5200" kern="1200" dirty="0">
          <a:gradFill flip="none" rotWithShape="1">
            <a:gsLst>
              <a:gs pos="0">
                <a:schemeClr val="accent5"/>
              </a:gs>
              <a:gs pos="100000">
                <a:schemeClr val="accent1">
                  <a:alpha val="70000"/>
                </a:schemeClr>
              </a:gs>
            </a:gsLst>
            <a:lin ang="0" scaled="1"/>
            <a:tileRect/>
          </a:gradFill>
          <a:latin typeface="+mj-lt"/>
          <a:ea typeface="+mn-ea"/>
          <a:cs typeface="Angsana New" panose="02020603050405020304" pitchFamily="18" charset="-34"/>
        </a:defRPr>
      </a:lvl1pPr>
    </p:titleStyle>
    <p:bodyStyle>
      <a:lvl1pPr marL="457200" indent="-228600" algn="l" defTabSz="914400" rtl="0" eaLnBrk="1" latinLnBrk="0" hangingPunct="1">
        <a:lnSpc>
          <a:spcPct val="110000"/>
        </a:lnSpc>
        <a:spcBef>
          <a:spcPts val="1000"/>
        </a:spcBef>
        <a:buClr>
          <a:schemeClr val="tx2">
            <a:lumMod val="10000"/>
            <a:lumOff val="90000"/>
          </a:schemeClr>
        </a:buClr>
        <a:buSzPct val="80000"/>
        <a:buFont typeface="Wingdings" panose="05000000000000000000" pitchFamily="2" charset="2"/>
        <a:buChar char="§"/>
        <a:defRPr sz="2800" kern="1200">
          <a:solidFill>
            <a:schemeClr val="tx2">
              <a:alpha val="70000"/>
            </a:schemeClr>
          </a:solidFill>
          <a:latin typeface="+mn-lt"/>
          <a:ea typeface="+mn-ea"/>
          <a:cs typeface="+mn-cs"/>
        </a:defRPr>
      </a:lvl1pPr>
      <a:lvl2pPr marL="8001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400" kern="1200">
          <a:solidFill>
            <a:schemeClr val="tx2">
              <a:alpha val="70000"/>
            </a:schemeClr>
          </a:solidFill>
          <a:latin typeface="+mn-lt"/>
          <a:ea typeface="+mn-ea"/>
          <a:cs typeface="+mn-cs"/>
        </a:defRPr>
      </a:lvl2pPr>
      <a:lvl3pPr marL="125730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2000" kern="1200">
          <a:solidFill>
            <a:schemeClr val="tx2">
              <a:alpha val="70000"/>
            </a:schemeClr>
          </a:solidFill>
          <a:latin typeface="+mn-lt"/>
          <a:ea typeface="+mn-ea"/>
          <a:cs typeface="+mn-cs"/>
        </a:defRPr>
      </a:lvl3pPr>
      <a:lvl4pPr marL="16573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4pPr>
      <a:lvl5pPr marL="2114550" indent="-228600" algn="l" defTabSz="914400" rtl="0" eaLnBrk="1" latinLnBrk="0" hangingPunct="1">
        <a:lnSpc>
          <a:spcPct val="110000"/>
        </a:lnSpc>
        <a:spcBef>
          <a:spcPts val="500"/>
        </a:spcBef>
        <a:buClr>
          <a:schemeClr val="tx2">
            <a:lumMod val="10000"/>
            <a:lumOff val="90000"/>
          </a:schemeClr>
        </a:buClr>
        <a:buSzPct val="80000"/>
        <a:buFont typeface="Wingdings" panose="05000000000000000000" pitchFamily="2" charset="2"/>
        <a:buChar char="§"/>
        <a:defRPr sz="1800" kern="1200">
          <a:solidFill>
            <a:schemeClr val="tx2">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hyperlink" Target="http://lt.chineseembassy.org/eng/zt/zfbps/t125236.htm" TargetMode="External"/><Relationship Id="rId2" Type="http://schemas.openxmlformats.org/officeDocument/2006/relationships/hyperlink" Target="https://www.cnn.com/2019/12/30/china/gene-scientist-china-intl-hnk/index.html" TargetMode="External"/><Relationship Id="rId1" Type="http://schemas.openxmlformats.org/officeDocument/2006/relationships/slideLayout" Target="../slideLayouts/slideLayout2.xml"/><Relationship Id="rId4" Type="http://schemas.openxmlformats.org/officeDocument/2006/relationships/hyperlink" Target="https://www.theguardian.com/world/2019/dec/30/gene-editing-chinese-scientist-he-jiankui-jailed-three-years" TargetMode="Externa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10334BF-0422-4A9A-BE46-AEB8C348B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98F2823-0279-49D8-928D-754B22253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2E45E95-311C-41C7-A882-6E43F08068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B7299D5D-ECC5-41EB-B830-C3A35FB355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37516"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88C91735-5EFE-44D1-8CC6-FDF0D11B6F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D33F926C-2613-475D-AEE4-CD7D87D3BA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821337-1202-450C-A76F-33F57DBA9F81}"/>
              </a:ext>
            </a:extLst>
          </p:cNvPr>
          <p:cNvSpPr>
            <a:spLocks noGrp="1"/>
          </p:cNvSpPr>
          <p:nvPr>
            <p:ph type="ctrTitle"/>
          </p:nvPr>
        </p:nvSpPr>
        <p:spPr>
          <a:xfrm>
            <a:off x="838200" y="1122363"/>
            <a:ext cx="6105525" cy="2387600"/>
          </a:xfrm>
        </p:spPr>
        <p:txBody>
          <a:bodyPr>
            <a:normAutofit/>
          </a:bodyPr>
          <a:lstStyle/>
          <a:p>
            <a:pPr algn="l"/>
            <a:r>
              <a:rPr lang="en-CA" dirty="0">
                <a:solidFill>
                  <a:srgbClr val="FFFFFF"/>
                </a:solidFill>
              </a:rPr>
              <a:t>Never Let Me Go </a:t>
            </a:r>
          </a:p>
        </p:txBody>
      </p:sp>
      <p:sp>
        <p:nvSpPr>
          <p:cNvPr id="3" name="Subtitle 2">
            <a:extLst>
              <a:ext uri="{FF2B5EF4-FFF2-40B4-BE49-F238E27FC236}">
                <a16:creationId xmlns:a16="http://schemas.microsoft.com/office/drawing/2014/main" id="{AAB23013-31E6-46FE-AAD1-EE6A8FF0192B}"/>
              </a:ext>
            </a:extLst>
          </p:cNvPr>
          <p:cNvSpPr>
            <a:spLocks noGrp="1"/>
          </p:cNvSpPr>
          <p:nvPr>
            <p:ph type="subTitle" idx="1"/>
          </p:nvPr>
        </p:nvSpPr>
        <p:spPr>
          <a:xfrm>
            <a:off x="-28757" y="5115719"/>
            <a:ext cx="6856261" cy="1655762"/>
          </a:xfrm>
        </p:spPr>
        <p:txBody>
          <a:bodyPr>
            <a:normAutofit fontScale="70000" lnSpcReduction="20000"/>
          </a:bodyPr>
          <a:lstStyle/>
          <a:p>
            <a:pPr algn="l"/>
            <a:r>
              <a:rPr lang="en-CA" sz="2200" dirty="0">
                <a:solidFill>
                  <a:srgbClr val="FFFFFF"/>
                </a:solidFill>
                <a:latin typeface="Times New Roman" panose="02020603050405020304" pitchFamily="18" charset="0"/>
                <a:cs typeface="Times New Roman" panose="02020603050405020304" pitchFamily="18" charset="0"/>
              </a:rPr>
              <a:t>Brianna G. Bourgeois </a:t>
            </a:r>
          </a:p>
          <a:p>
            <a:pPr algn="l"/>
            <a:r>
              <a:rPr lang="en-CA" sz="2200" dirty="0">
                <a:solidFill>
                  <a:srgbClr val="FFFFFF"/>
                </a:solidFill>
                <a:latin typeface="Times New Roman" panose="02020603050405020304" pitchFamily="18" charset="0"/>
                <a:cs typeface="Times New Roman" panose="02020603050405020304" pitchFamily="18" charset="0"/>
              </a:rPr>
              <a:t>Department of Human Rights, St. Thomas University</a:t>
            </a:r>
          </a:p>
          <a:p>
            <a:pPr algn="l"/>
            <a:r>
              <a:rPr lang="en-CA" sz="2200" dirty="0">
                <a:solidFill>
                  <a:srgbClr val="FFFFFF"/>
                </a:solidFill>
                <a:latin typeface="Times New Roman" panose="02020603050405020304" pitchFamily="18" charset="0"/>
                <a:cs typeface="Times New Roman" panose="02020603050405020304" pitchFamily="18" charset="0"/>
              </a:rPr>
              <a:t>HMRT 2023 A: Human Rights and Literature </a:t>
            </a:r>
          </a:p>
          <a:p>
            <a:pPr algn="l"/>
            <a:r>
              <a:rPr lang="en-CA" sz="2200" dirty="0">
                <a:solidFill>
                  <a:srgbClr val="FFFFFF"/>
                </a:solidFill>
                <a:latin typeface="Times New Roman" panose="02020603050405020304" pitchFamily="18" charset="0"/>
                <a:cs typeface="Times New Roman" panose="02020603050405020304" pitchFamily="18" charset="0"/>
              </a:rPr>
              <a:t>Dr. DiPaolo</a:t>
            </a:r>
          </a:p>
          <a:p>
            <a:pPr algn="l"/>
            <a:r>
              <a:rPr lang="en-CA" sz="2200" dirty="0">
                <a:solidFill>
                  <a:srgbClr val="FFFFFF"/>
                </a:solidFill>
                <a:latin typeface="Times New Roman" panose="02020603050405020304" pitchFamily="18" charset="0"/>
                <a:cs typeface="Times New Roman" panose="02020603050405020304" pitchFamily="18" charset="0"/>
              </a:rPr>
              <a:t>December 13, 2020 </a:t>
            </a:r>
          </a:p>
        </p:txBody>
      </p:sp>
      <p:sp>
        <p:nvSpPr>
          <p:cNvPr id="21" name="Rectangle 20">
            <a:extLst>
              <a:ext uri="{FF2B5EF4-FFF2-40B4-BE49-F238E27FC236}">
                <a16:creationId xmlns:a16="http://schemas.microsoft.com/office/drawing/2014/main" id="{1FD32A06-E9FE-4F5A-88A6-84905A72C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5675" y="0"/>
            <a:ext cx="4883277" cy="6858000"/>
          </a:xfrm>
          <a:prstGeom prst="rect">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AC06D92-01E2-4CBB-A8A4-D9F01BFBB152}"/>
              </a:ext>
            </a:extLst>
          </p:cNvPr>
          <p:cNvPicPr>
            <a:picLocks noChangeAspect="1"/>
          </p:cNvPicPr>
          <p:nvPr/>
        </p:nvPicPr>
        <p:blipFill rotWithShape="1">
          <a:blip r:embed="rId5">
            <a:alphaModFix amt="60000"/>
          </a:blip>
          <a:srcRect l="15060" r="37409" b="-2"/>
          <a:stretch/>
        </p:blipFill>
        <p:spPr>
          <a:xfrm>
            <a:off x="7305675" y="-3319"/>
            <a:ext cx="4883278" cy="6858000"/>
          </a:xfrm>
          <a:prstGeom prst="rect">
            <a:avLst/>
          </a:prstGeom>
        </p:spPr>
      </p:pic>
      <p:sp>
        <p:nvSpPr>
          <p:cNvPr id="5" name="TextBox 4">
            <a:extLst>
              <a:ext uri="{FF2B5EF4-FFF2-40B4-BE49-F238E27FC236}">
                <a16:creationId xmlns:a16="http://schemas.microsoft.com/office/drawing/2014/main" id="{FF879458-6A25-4967-8D95-5C2972603678}"/>
              </a:ext>
            </a:extLst>
          </p:cNvPr>
          <p:cNvSpPr txBox="1"/>
          <p:nvPr/>
        </p:nvSpPr>
        <p:spPr>
          <a:xfrm>
            <a:off x="2034310" y="3426953"/>
            <a:ext cx="2944483" cy="369332"/>
          </a:xfrm>
          <a:prstGeom prst="rect">
            <a:avLst/>
          </a:prstGeom>
          <a:noFill/>
        </p:spPr>
        <p:txBody>
          <a:bodyPr wrap="square" rtlCol="0">
            <a:spAutoFit/>
          </a:bodyPr>
          <a:lstStyle/>
          <a:p>
            <a:r>
              <a:rPr lang="en-CA" dirty="0">
                <a:solidFill>
                  <a:schemeClr val="bg1"/>
                </a:solidFill>
                <a:latin typeface="Times New Roman" panose="02020603050405020304" pitchFamily="18" charset="0"/>
                <a:cs typeface="Times New Roman" panose="02020603050405020304" pitchFamily="18" charset="0"/>
              </a:rPr>
              <a:t>A novel by Kazuo Ishiguro</a:t>
            </a:r>
          </a:p>
        </p:txBody>
      </p:sp>
      <p:pic>
        <p:nvPicPr>
          <p:cNvPr id="12" name="Recorded Sound">
            <a:hlinkClick r:id="" action="ppaction://media"/>
            <a:extLst>
              <a:ext uri="{FF2B5EF4-FFF2-40B4-BE49-F238E27FC236}">
                <a16:creationId xmlns:a16="http://schemas.microsoft.com/office/drawing/2014/main" id="{B86877DF-B9B4-49F4-8DB7-A9516A6BD9A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766670" y="5341148"/>
            <a:ext cx="993726" cy="993726"/>
          </a:xfrm>
          <a:prstGeom prst="rect">
            <a:avLst/>
          </a:prstGeom>
        </p:spPr>
      </p:pic>
    </p:spTree>
    <p:custDataLst>
      <p:tags r:id="rId1"/>
    </p:custDataLst>
    <p:extLst>
      <p:ext uri="{BB962C8B-B14F-4D97-AF65-F5344CB8AC3E}">
        <p14:creationId xmlns:p14="http://schemas.microsoft.com/office/powerpoint/2010/main" val="269369790"/>
      </p:ext>
    </p:extLst>
  </p:cSld>
  <p:clrMapOvr>
    <a:masterClrMapping/>
  </p:clrMapOvr>
  <mc:AlternateContent xmlns:mc="http://schemas.openxmlformats.org/markup-compatibility/2006" xmlns:p14="http://schemas.microsoft.com/office/powerpoint/2010/main">
    <mc:Choice Requires="p14">
      <p:transition spd="slow" p14:dur="2000" advTm="13431"/>
    </mc:Choice>
    <mc:Fallback xmlns="">
      <p:transition spd="slow" advTm="134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1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9394">
                <p:cTn id="7" fill="hold"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1092" objId="7"/>
        <p14:stopEvt time="10977" objId="7"/>
        <p14:playEvt time="10977" objId="7"/>
        <p14:stopEvt time="13385" objId="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4">
            <a:extLst>
              <a:ext uri="{FF2B5EF4-FFF2-40B4-BE49-F238E27FC236}">
                <a16:creationId xmlns:a16="http://schemas.microsoft.com/office/drawing/2014/main" id="{19B36E71-93BD-4984-AC9C-CC9FB9CC0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ame 26">
            <a:extLst>
              <a:ext uri="{FF2B5EF4-FFF2-40B4-BE49-F238E27FC236}">
                <a16:creationId xmlns:a16="http://schemas.microsoft.com/office/drawing/2014/main" id="{1566AC62-7AC7-4ED5-A03D-E28AC560E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F03734-BEFB-4351-B73B-4BE80E906630}"/>
              </a:ext>
            </a:extLst>
          </p:cNvPr>
          <p:cNvSpPr>
            <a:spLocks noGrp="1"/>
          </p:cNvSpPr>
          <p:nvPr>
            <p:ph type="title"/>
          </p:nvPr>
        </p:nvSpPr>
        <p:spPr>
          <a:xfrm>
            <a:off x="838200" y="647952"/>
            <a:ext cx="5992550" cy="2319306"/>
          </a:xfrm>
        </p:spPr>
        <p:txBody>
          <a:bodyPr anchor="t">
            <a:normAutofit/>
          </a:bodyPr>
          <a:lstStyle/>
          <a:p>
            <a:r>
              <a:rPr lang="en-CA" sz="4400">
                <a:gradFill flip="none" rotWithShape="1">
                  <a:gsLst>
                    <a:gs pos="0">
                      <a:schemeClr val="accent5">
                        <a:alpha val="70000"/>
                      </a:schemeClr>
                    </a:gs>
                    <a:gs pos="100000">
                      <a:schemeClr val="accent1">
                        <a:alpha val="70000"/>
                      </a:schemeClr>
                    </a:gs>
                  </a:gsLst>
                  <a:lin ang="0" scaled="1"/>
                  <a:tileRect/>
                </a:gradFill>
                <a:latin typeface="Times New Roman" panose="02020603050405020304" pitchFamily="18" charset="0"/>
                <a:cs typeface="Times New Roman" panose="02020603050405020304" pitchFamily="18" charset="0"/>
              </a:rPr>
              <a:t>How Have International Human Rights Laws Been Violated?</a:t>
            </a:r>
            <a:endParaRPr lang="en-CA" sz="4400">
              <a:gradFill flip="none" rotWithShape="1">
                <a:gsLst>
                  <a:gs pos="0">
                    <a:schemeClr val="accent5">
                      <a:alpha val="70000"/>
                    </a:schemeClr>
                  </a:gs>
                  <a:gs pos="100000">
                    <a:schemeClr val="accent1">
                      <a:alpha val="70000"/>
                    </a:schemeClr>
                  </a:gs>
                </a:gsLst>
                <a:lin ang="0" scaled="1"/>
                <a:tileRect/>
              </a:gradFill>
            </a:endParaRPr>
          </a:p>
        </p:txBody>
      </p:sp>
      <p:sp>
        <p:nvSpPr>
          <p:cNvPr id="3" name="Content Placeholder 2">
            <a:extLst>
              <a:ext uri="{FF2B5EF4-FFF2-40B4-BE49-F238E27FC236}">
                <a16:creationId xmlns:a16="http://schemas.microsoft.com/office/drawing/2014/main" id="{C5B57A09-468C-4092-98C8-0E69C0923B5D}"/>
              </a:ext>
            </a:extLst>
          </p:cNvPr>
          <p:cNvSpPr>
            <a:spLocks noGrp="1"/>
          </p:cNvSpPr>
          <p:nvPr>
            <p:ph idx="1"/>
          </p:nvPr>
        </p:nvSpPr>
        <p:spPr>
          <a:xfrm>
            <a:off x="6976085" y="647953"/>
            <a:ext cx="4377714" cy="2319306"/>
          </a:xfrm>
        </p:spPr>
        <p:txBody>
          <a:bodyPr anchor="t">
            <a:normAutofit/>
          </a:bodyPr>
          <a:lstStyle/>
          <a:p>
            <a:pPr>
              <a:lnSpc>
                <a:spcPct val="100000"/>
              </a:lnSpc>
            </a:pPr>
            <a:r>
              <a:rPr lang="en-US" sz="1500" b="0" i="0" dirty="0">
                <a:solidFill>
                  <a:schemeClr val="tx1">
                    <a:alpha val="60000"/>
                  </a:schemeClr>
                </a:solidFill>
                <a:effectLst/>
                <a:latin typeface="Times New Roman" panose="02020603050405020304" pitchFamily="18" charset="0"/>
                <a:cs typeface="Times New Roman" panose="02020603050405020304" pitchFamily="18" charset="0"/>
              </a:rPr>
              <a:t>International Covenant on Civil and Political Rights (ICCPR, 1966)</a:t>
            </a:r>
          </a:p>
          <a:p>
            <a:pPr lvl="1">
              <a:lnSpc>
                <a:spcPct val="100000"/>
              </a:lnSpc>
            </a:pPr>
            <a:r>
              <a:rPr lang="en-US" sz="1500" b="0" i="0" dirty="0">
                <a:solidFill>
                  <a:schemeClr val="tx1">
                    <a:alpha val="60000"/>
                  </a:schemeClr>
                </a:solidFill>
                <a:effectLst/>
                <a:latin typeface="Times New Roman" panose="02020603050405020304" pitchFamily="18" charset="0"/>
                <a:cs typeface="Times New Roman" panose="02020603050405020304" pitchFamily="18" charset="0"/>
              </a:rPr>
              <a:t>Article 6(1): Everyone has the inherent right to life.</a:t>
            </a:r>
          </a:p>
          <a:p>
            <a:pPr lvl="1">
              <a:lnSpc>
                <a:spcPct val="100000"/>
              </a:lnSpc>
            </a:pPr>
            <a:r>
              <a:rPr lang="en-US" sz="1500" dirty="0">
                <a:solidFill>
                  <a:schemeClr val="tx1">
                    <a:alpha val="60000"/>
                  </a:schemeClr>
                </a:solidFill>
                <a:latin typeface="Times New Roman" panose="02020603050405020304" pitchFamily="18" charset="0"/>
                <a:cs typeface="Times New Roman" panose="02020603050405020304" pitchFamily="18" charset="0"/>
              </a:rPr>
              <a:t>Article 7: </a:t>
            </a:r>
            <a:r>
              <a:rPr lang="en-US" sz="1500" b="0" i="0" dirty="0">
                <a:solidFill>
                  <a:schemeClr val="tx1">
                    <a:alpha val="60000"/>
                  </a:schemeClr>
                </a:solidFill>
                <a:effectLst/>
                <a:latin typeface="Times New Roman" panose="02020603050405020304" pitchFamily="18" charset="0"/>
                <a:cs typeface="Times New Roman" panose="02020603050405020304" pitchFamily="18" charset="0"/>
              </a:rPr>
              <a:t>No one shall be subjected to torture or to cruel, inhuman or degrading treatment or punishment. In particular, no one shall be subjected without his free consent to medical or scientific experimentatio</a:t>
            </a:r>
            <a:r>
              <a:rPr lang="en-US" sz="1500" dirty="0">
                <a:solidFill>
                  <a:schemeClr val="tx1">
                    <a:alpha val="60000"/>
                  </a:schemeClr>
                </a:solidFill>
                <a:latin typeface="Times New Roman" panose="02020603050405020304" pitchFamily="18" charset="0"/>
                <a:cs typeface="Times New Roman" panose="02020603050405020304" pitchFamily="18" charset="0"/>
              </a:rPr>
              <a:t>n.</a:t>
            </a:r>
          </a:p>
          <a:p>
            <a:pPr lvl="1">
              <a:lnSpc>
                <a:spcPct val="100000"/>
              </a:lnSpc>
            </a:pPr>
            <a:endParaRPr lang="en-US" sz="1500" b="0" i="0" dirty="0">
              <a:solidFill>
                <a:schemeClr val="tx2">
                  <a:alpha val="60000"/>
                </a:schemeClr>
              </a:solidFill>
              <a:effectLst/>
              <a:latin typeface="Times New Roman" panose="02020603050405020304" pitchFamily="18" charset="0"/>
              <a:cs typeface="Times New Roman" panose="02020603050405020304" pitchFamily="18" charset="0"/>
            </a:endParaRPr>
          </a:p>
          <a:p>
            <a:pPr>
              <a:lnSpc>
                <a:spcPct val="100000"/>
              </a:lnSpc>
            </a:pPr>
            <a:endParaRPr lang="en-CA" sz="1500" dirty="0">
              <a:solidFill>
                <a:schemeClr val="tx2">
                  <a:alpha val="60000"/>
                </a:schemeClr>
              </a:solidFill>
            </a:endParaRPr>
          </a:p>
        </p:txBody>
      </p:sp>
      <p:pic>
        <p:nvPicPr>
          <p:cNvPr id="4" name="Picture 3">
            <a:extLst>
              <a:ext uri="{FF2B5EF4-FFF2-40B4-BE49-F238E27FC236}">
                <a16:creationId xmlns:a16="http://schemas.microsoft.com/office/drawing/2014/main" id="{97343E26-4E6E-4729-9A78-F8A93964E8F2}"/>
              </a:ext>
            </a:extLst>
          </p:cNvPr>
          <p:cNvPicPr>
            <a:picLocks noChangeAspect="1"/>
          </p:cNvPicPr>
          <p:nvPr/>
        </p:nvPicPr>
        <p:blipFill rotWithShape="1">
          <a:blip r:embed="rId4"/>
          <a:srcRect t="29491" r="1" b="27929"/>
          <a:stretch/>
        </p:blipFill>
        <p:spPr>
          <a:xfrm>
            <a:off x="488516" y="3187595"/>
            <a:ext cx="11211919" cy="3186670"/>
          </a:xfrm>
          <a:prstGeom prst="rect">
            <a:avLst/>
          </a:prstGeom>
        </p:spPr>
      </p:pic>
      <p:pic>
        <p:nvPicPr>
          <p:cNvPr id="5" name="Recorded Sound">
            <a:hlinkClick r:id="" action="ppaction://media"/>
            <a:extLst>
              <a:ext uri="{FF2B5EF4-FFF2-40B4-BE49-F238E27FC236}">
                <a16:creationId xmlns:a16="http://schemas.microsoft.com/office/drawing/2014/main" id="{45848779-8B40-4497-B6EA-7EF02E1AFC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7949" y="5588285"/>
            <a:ext cx="986319" cy="1269715"/>
          </a:xfrm>
          <a:prstGeom prst="rect">
            <a:avLst/>
          </a:prstGeom>
        </p:spPr>
      </p:pic>
    </p:spTree>
    <p:extLst>
      <p:ext uri="{BB962C8B-B14F-4D97-AF65-F5344CB8AC3E}">
        <p14:creationId xmlns:p14="http://schemas.microsoft.com/office/powerpoint/2010/main" val="160972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0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8">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ame 10">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1C1DC7-F80D-4ACB-AC83-3C042C9C40EA}"/>
              </a:ext>
            </a:extLst>
          </p:cNvPr>
          <p:cNvSpPr>
            <a:spLocks noGrp="1"/>
          </p:cNvSpPr>
          <p:nvPr>
            <p:ph type="title"/>
          </p:nvPr>
        </p:nvSpPr>
        <p:spPr>
          <a:xfrm>
            <a:off x="838199" y="681038"/>
            <a:ext cx="5506093" cy="1320658"/>
          </a:xfrm>
        </p:spPr>
        <p:txBody>
          <a:bodyPr anchor="b">
            <a:normAutofit/>
          </a:bodyPr>
          <a:lstStyle/>
          <a:p>
            <a:r>
              <a:rPr lang="en-CA" sz="4400" dirty="0">
                <a:gradFill flip="none" rotWithShape="1">
                  <a:gsLst>
                    <a:gs pos="0">
                      <a:schemeClr val="accent5">
                        <a:alpha val="70000"/>
                      </a:schemeClr>
                    </a:gs>
                    <a:gs pos="100000">
                      <a:schemeClr val="accent1">
                        <a:alpha val="70000"/>
                      </a:schemeClr>
                    </a:gs>
                  </a:gsLst>
                  <a:lin ang="0" scaled="1"/>
                  <a:tileRect/>
                </a:gradFill>
              </a:rPr>
              <a:t>Case Study: ‘Dream Babies’ in China</a:t>
            </a:r>
          </a:p>
        </p:txBody>
      </p:sp>
      <p:sp>
        <p:nvSpPr>
          <p:cNvPr id="3" name="Content Placeholder 2">
            <a:extLst>
              <a:ext uri="{FF2B5EF4-FFF2-40B4-BE49-F238E27FC236}">
                <a16:creationId xmlns:a16="http://schemas.microsoft.com/office/drawing/2014/main" id="{54002336-D34C-4CE6-BD6D-DE5E76BB285B}"/>
              </a:ext>
            </a:extLst>
          </p:cNvPr>
          <p:cNvSpPr>
            <a:spLocks noGrp="1"/>
          </p:cNvSpPr>
          <p:nvPr>
            <p:ph idx="1"/>
          </p:nvPr>
        </p:nvSpPr>
        <p:spPr>
          <a:xfrm>
            <a:off x="504008" y="1647238"/>
            <a:ext cx="5869578" cy="4815207"/>
          </a:xfrm>
        </p:spPr>
        <p:txBody>
          <a:bodyPr>
            <a:normAutofit/>
          </a:bodyPr>
          <a:lstStyle/>
          <a:p>
            <a:pPr>
              <a:lnSpc>
                <a:spcPct val="100000"/>
              </a:lnSpc>
              <a:buFont typeface="Arial" panose="020B0604020202020204" pitchFamily="34" charset="0"/>
              <a:buChar char="•"/>
            </a:pPr>
            <a:endParaRPr lang="en-CA" sz="1400" dirty="0">
              <a:solidFill>
                <a:schemeClr val="tx1">
                  <a:alpha val="60000"/>
                </a:schemeClr>
              </a:solidFill>
              <a:latin typeface="Times New Roman" panose="02020603050405020304" pitchFamily="18" charset="0"/>
              <a:cs typeface="Times New Roman" panose="02020603050405020304" pitchFamily="18" charset="0"/>
            </a:endParaRPr>
          </a:p>
          <a:p>
            <a:pPr>
              <a:lnSpc>
                <a:spcPct val="100000"/>
              </a:lnSpc>
              <a:buFont typeface="Arial" panose="020B0604020202020204" pitchFamily="34" charset="0"/>
              <a:buChar char="•"/>
            </a:pPr>
            <a:r>
              <a:rPr lang="en-CA" sz="1400" dirty="0">
                <a:solidFill>
                  <a:schemeClr val="tx1">
                    <a:alpha val="60000"/>
                  </a:schemeClr>
                </a:solidFill>
                <a:latin typeface="Times New Roman" panose="02020603050405020304" pitchFamily="18" charset="0"/>
                <a:cs typeface="Times New Roman" panose="02020603050405020304" pitchFamily="18" charset="0"/>
              </a:rPr>
              <a:t>Scientists have been examining the gene-editing procedure CRIPSR Cas-9 after it was introduced by American molecular biologist Jennifer </a:t>
            </a:r>
            <a:r>
              <a:rPr lang="en-CA" sz="1400" dirty="0" err="1">
                <a:solidFill>
                  <a:schemeClr val="tx1">
                    <a:alpha val="60000"/>
                  </a:schemeClr>
                </a:solidFill>
                <a:latin typeface="Times New Roman" panose="02020603050405020304" pitchFamily="18" charset="0"/>
                <a:cs typeface="Times New Roman" panose="02020603050405020304" pitchFamily="18" charset="0"/>
              </a:rPr>
              <a:t>Doudna</a:t>
            </a:r>
            <a:r>
              <a:rPr lang="en-CA" sz="1400" dirty="0">
                <a:solidFill>
                  <a:schemeClr val="tx1">
                    <a:alpha val="60000"/>
                  </a:schemeClr>
                </a:solidFill>
                <a:latin typeface="Times New Roman" panose="02020603050405020304" pitchFamily="18" charset="0"/>
                <a:cs typeface="Times New Roman" panose="02020603050405020304" pitchFamily="18" charset="0"/>
              </a:rPr>
              <a:t> in 2012 (Brophy 163). </a:t>
            </a:r>
          </a:p>
          <a:p>
            <a:pPr>
              <a:lnSpc>
                <a:spcPct val="100000"/>
              </a:lnSpc>
              <a:buFont typeface="Arial" panose="020B0604020202020204" pitchFamily="34" charset="0"/>
              <a:buChar char="•"/>
            </a:pPr>
            <a:r>
              <a:rPr lang="en-CA" sz="1400" dirty="0">
                <a:solidFill>
                  <a:schemeClr val="tx1">
                    <a:alpha val="60000"/>
                  </a:schemeClr>
                </a:solidFill>
                <a:latin typeface="Times New Roman" panose="02020603050405020304" pitchFamily="18" charset="0"/>
                <a:cs typeface="Times New Roman" panose="02020603050405020304" pitchFamily="18" charset="0"/>
              </a:rPr>
              <a:t>In 2018, He Jiankui claimed that he brought into the world the first genetically edited babies named Lulu and Nana. When questioned at the International Summit on Genome Editing in Hong Kong, he revealed that he represented the experiment to his participants as a study into an HIV/AIDS vaccine and they were not fully aware of what they were consenting to (Brophy 162).</a:t>
            </a:r>
          </a:p>
          <a:p>
            <a:pPr>
              <a:lnSpc>
                <a:spcPct val="100000"/>
              </a:lnSpc>
              <a:buFont typeface="Arial" panose="020B0604020202020204" pitchFamily="34" charset="0"/>
              <a:buChar char="•"/>
            </a:pPr>
            <a:r>
              <a:rPr lang="en-CA" sz="1400" dirty="0">
                <a:solidFill>
                  <a:schemeClr val="tx1">
                    <a:alpha val="60000"/>
                  </a:schemeClr>
                </a:solidFill>
                <a:latin typeface="Times New Roman" panose="02020603050405020304" pitchFamily="18" charset="0"/>
                <a:cs typeface="Times New Roman" panose="02020603050405020304" pitchFamily="18" charset="0"/>
              </a:rPr>
              <a:t>The ethics committee he cited as overseeing the ‘trial’ had no knowledge of it and the evidence contained a reference to the advancements of the People’s Republic of China’s global reputation for scientific innovation as an ethical justification for the procedure (Brophy 162-163).</a:t>
            </a:r>
          </a:p>
          <a:p>
            <a:pPr>
              <a:lnSpc>
                <a:spcPct val="100000"/>
              </a:lnSpc>
              <a:buFont typeface="Arial" panose="020B0604020202020204" pitchFamily="34" charset="0"/>
              <a:buChar char="•"/>
            </a:pPr>
            <a:r>
              <a:rPr lang="en-CA" sz="1400" dirty="0">
                <a:solidFill>
                  <a:schemeClr val="tx1">
                    <a:alpha val="60000"/>
                  </a:schemeClr>
                </a:solidFill>
                <a:latin typeface="Times New Roman" panose="02020603050405020304" pitchFamily="18" charset="0"/>
                <a:cs typeface="Times New Roman" panose="02020603050405020304" pitchFamily="18" charset="0"/>
              </a:rPr>
              <a:t>The birth of Lulu and Nana brought light to the ethical and moral dangers of scientific advancement and medical experimentation. </a:t>
            </a:r>
          </a:p>
          <a:p>
            <a:pPr>
              <a:lnSpc>
                <a:spcPct val="100000"/>
              </a:lnSpc>
              <a:buFont typeface="Arial" panose="020B0604020202020204" pitchFamily="34" charset="0"/>
              <a:buChar char="•"/>
            </a:pPr>
            <a:r>
              <a:rPr lang="en-CA" sz="1400" dirty="0">
                <a:solidFill>
                  <a:schemeClr val="tx1">
                    <a:alpha val="60000"/>
                  </a:schemeClr>
                </a:solidFill>
                <a:latin typeface="Times New Roman" panose="02020603050405020304" pitchFamily="18" charset="0"/>
                <a:cs typeface="Times New Roman" panose="02020603050405020304" pitchFamily="18" charset="0"/>
              </a:rPr>
              <a:t>He Jiankui was sentenced to 3 years in prison for violating medical regulations (The Guardian).</a:t>
            </a:r>
            <a:endParaRPr lang="en-CA" sz="1400" dirty="0">
              <a:solidFill>
                <a:schemeClr val="tx1">
                  <a:alpha val="60000"/>
                </a:schemeClr>
              </a:solidFill>
            </a:endParaRPr>
          </a:p>
          <a:p>
            <a:pPr marL="228600" indent="0">
              <a:lnSpc>
                <a:spcPct val="100000"/>
              </a:lnSpc>
              <a:buNone/>
            </a:pPr>
            <a:endParaRPr lang="en-CA" sz="1000" dirty="0">
              <a:solidFill>
                <a:schemeClr val="tx2">
                  <a:alpha val="60000"/>
                </a:schemeClr>
              </a:solidFill>
              <a:highlight>
                <a:srgbClr val="FFFF00"/>
              </a:highligh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B310CDC-28FA-4C31-AEF0-BA24EEB58DB0}"/>
              </a:ext>
            </a:extLst>
          </p:cNvPr>
          <p:cNvPicPr>
            <a:picLocks noChangeAspect="1"/>
          </p:cNvPicPr>
          <p:nvPr/>
        </p:nvPicPr>
        <p:blipFill rotWithShape="1">
          <a:blip r:embed="rId4"/>
          <a:srcRect l="26568" r="25765" b="-1"/>
          <a:stretch/>
        </p:blipFill>
        <p:spPr>
          <a:xfrm>
            <a:off x="6877594" y="488577"/>
            <a:ext cx="4824831" cy="5880845"/>
          </a:xfrm>
          <a:prstGeom prst="rect">
            <a:avLst/>
          </a:prstGeom>
        </p:spPr>
      </p:pic>
      <p:pic>
        <p:nvPicPr>
          <p:cNvPr id="5" name="Recorded Sound">
            <a:hlinkClick r:id="" action="ppaction://media"/>
            <a:extLst>
              <a:ext uri="{FF2B5EF4-FFF2-40B4-BE49-F238E27FC236}">
                <a16:creationId xmlns:a16="http://schemas.microsoft.com/office/drawing/2014/main" id="{8E3B395C-B966-4B93-9824-CAB2CE6860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31515" y="5383659"/>
            <a:ext cx="946079" cy="946079"/>
          </a:xfrm>
          <a:prstGeom prst="rect">
            <a:avLst/>
          </a:prstGeom>
        </p:spPr>
      </p:pic>
    </p:spTree>
    <p:extLst>
      <p:ext uri="{BB962C8B-B14F-4D97-AF65-F5344CB8AC3E}">
        <p14:creationId xmlns:p14="http://schemas.microsoft.com/office/powerpoint/2010/main" val="414115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6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9D9E7-1F01-4665-AFB0-86A856484F1D}"/>
              </a:ext>
            </a:extLst>
          </p:cNvPr>
          <p:cNvSpPr>
            <a:spLocks noGrp="1"/>
          </p:cNvSpPr>
          <p:nvPr>
            <p:ph type="title"/>
          </p:nvPr>
        </p:nvSpPr>
        <p:spPr/>
        <p:txBody>
          <a:bodyPr>
            <a:normAutofit/>
          </a:bodyPr>
          <a:lstStyle/>
          <a:p>
            <a:r>
              <a:rPr lang="en-CA" sz="4800" dirty="0"/>
              <a:t>Key Human Rights Issue</a:t>
            </a:r>
          </a:p>
        </p:txBody>
      </p:sp>
      <p:sp>
        <p:nvSpPr>
          <p:cNvPr id="3" name="Content Placeholder 2">
            <a:extLst>
              <a:ext uri="{FF2B5EF4-FFF2-40B4-BE49-F238E27FC236}">
                <a16:creationId xmlns:a16="http://schemas.microsoft.com/office/drawing/2014/main" id="{4C5DF6B6-7E1C-4C4E-808D-7C4AC61C9CED}"/>
              </a:ext>
            </a:extLst>
          </p:cNvPr>
          <p:cNvSpPr>
            <a:spLocks noGrp="1"/>
          </p:cNvSpPr>
          <p:nvPr>
            <p:ph idx="1"/>
          </p:nvPr>
        </p:nvSpPr>
        <p:spPr/>
        <p:txBody>
          <a:bodyPr>
            <a:normAutofit/>
          </a:bodyPr>
          <a:lstStyle/>
          <a:p>
            <a:r>
              <a:rPr lang="en-CA" sz="1800" b="1" dirty="0">
                <a:latin typeface="Times New Roman" panose="02020603050405020304" pitchFamily="18" charset="0"/>
                <a:cs typeface="Times New Roman" panose="02020603050405020304" pitchFamily="18" charset="0"/>
              </a:rPr>
              <a:t>The ethical implications of medical experimentation and its subsequent threat to human dignity:</a:t>
            </a:r>
          </a:p>
          <a:p>
            <a:pPr marL="228600" indent="0">
              <a:buNone/>
            </a:pPr>
            <a:r>
              <a:rPr lang="en-CA" sz="1600" dirty="0">
                <a:solidFill>
                  <a:schemeClr val="tx1"/>
                </a:solidFill>
                <a:latin typeface="Times New Roman" panose="02020603050405020304" pitchFamily="18" charset="0"/>
                <a:cs typeface="Times New Roman" panose="02020603050405020304" pitchFamily="18" charset="0"/>
              </a:rPr>
              <a:t>The couple went to He Jiankui with the concern that they would pass on HIV/AIDS to their children. The couple never consented to genetic modification yet, He Jiankui completed the procedure without their knowledge. </a:t>
            </a:r>
          </a:p>
          <a:p>
            <a:pPr marL="228600" indent="0">
              <a:buNone/>
            </a:pPr>
            <a:r>
              <a:rPr lang="en-CA" sz="1600" dirty="0">
                <a:solidFill>
                  <a:schemeClr val="tx1"/>
                </a:solidFill>
                <a:latin typeface="Times New Roman" panose="02020603050405020304" pitchFamily="18" charset="0"/>
                <a:cs typeface="Times New Roman" panose="02020603050405020304" pitchFamily="18" charset="0"/>
              </a:rPr>
              <a:t>Gene editing is banned in several countries and it is</a:t>
            </a:r>
            <a:r>
              <a:rPr lang="en-US" sz="1600" b="0" i="0" dirty="0">
                <a:solidFill>
                  <a:schemeClr val="tx1"/>
                </a:solidFill>
                <a:effectLst/>
                <a:latin typeface="Times New Roman" panose="02020603050405020304" pitchFamily="18" charset="0"/>
                <a:cs typeface="Times New Roman" panose="02020603050405020304" pitchFamily="18" charset="0"/>
              </a:rPr>
              <a:t> unknown whether the procedure is safe or, if used in pregnancy, whether it can have unintended consequences for the babies later in life or for future generations. (Hollingsworth &amp; Yee)</a:t>
            </a:r>
            <a:endParaRPr lang="en-CA" sz="1600" dirty="0">
              <a:solidFill>
                <a:schemeClr val="tx1"/>
              </a:solidFill>
              <a:latin typeface="Times New Roman" panose="02020603050405020304" pitchFamily="18" charset="0"/>
              <a:cs typeface="Times New Roman" panose="02020603050405020304" pitchFamily="18" charset="0"/>
            </a:endParaRPr>
          </a:p>
          <a:p>
            <a:pPr marL="228600" indent="0">
              <a:buNone/>
            </a:pPr>
            <a:endParaRPr lang="en-CA" sz="1800" b="1" dirty="0">
              <a:latin typeface="Times New Roman" panose="02020603050405020304" pitchFamily="18"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0BC933A2-3E77-4CA1-A4A7-E1CBE9CDB9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94013" y="4633645"/>
            <a:ext cx="1459787" cy="1430302"/>
          </a:xfrm>
          <a:prstGeom prst="rect">
            <a:avLst/>
          </a:prstGeom>
        </p:spPr>
      </p:pic>
      <p:pic>
        <p:nvPicPr>
          <p:cNvPr id="8" name="Picture 7">
            <a:extLst>
              <a:ext uri="{FF2B5EF4-FFF2-40B4-BE49-F238E27FC236}">
                <a16:creationId xmlns:a16="http://schemas.microsoft.com/office/drawing/2014/main" id="{115CC96A-C82E-4340-BC8A-8D87FE844D10}"/>
              </a:ext>
            </a:extLst>
          </p:cNvPr>
          <p:cNvPicPr>
            <a:picLocks noChangeAspect="1"/>
          </p:cNvPicPr>
          <p:nvPr/>
        </p:nvPicPr>
        <p:blipFill>
          <a:blip r:embed="rId5"/>
          <a:stretch>
            <a:fillRect/>
          </a:stretch>
        </p:blipFill>
        <p:spPr>
          <a:xfrm>
            <a:off x="488022" y="4161035"/>
            <a:ext cx="9005299" cy="2187986"/>
          </a:xfrm>
          <a:prstGeom prst="rect">
            <a:avLst/>
          </a:prstGeom>
        </p:spPr>
      </p:pic>
    </p:spTree>
    <p:extLst>
      <p:ext uri="{BB962C8B-B14F-4D97-AF65-F5344CB8AC3E}">
        <p14:creationId xmlns:p14="http://schemas.microsoft.com/office/powerpoint/2010/main" val="186228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5B9A5-A403-45C1-8905-08885A71BF54}"/>
              </a:ext>
            </a:extLst>
          </p:cNvPr>
          <p:cNvSpPr>
            <a:spLocks noGrp="1"/>
          </p:cNvSpPr>
          <p:nvPr>
            <p:ph type="title"/>
          </p:nvPr>
        </p:nvSpPr>
        <p:spPr/>
        <p:txBody>
          <a:bodyPr>
            <a:normAutofit/>
          </a:bodyPr>
          <a:lstStyle/>
          <a:p>
            <a:r>
              <a:rPr lang="en-CA" sz="4400" dirty="0"/>
              <a:t>Applicable Domestic Human Rights Laws</a:t>
            </a:r>
          </a:p>
        </p:txBody>
      </p:sp>
      <p:sp>
        <p:nvSpPr>
          <p:cNvPr id="3" name="Content Placeholder 2">
            <a:extLst>
              <a:ext uri="{FF2B5EF4-FFF2-40B4-BE49-F238E27FC236}">
                <a16:creationId xmlns:a16="http://schemas.microsoft.com/office/drawing/2014/main" id="{5C9F0B1B-0786-40E3-B1E4-80359FDA9EA4}"/>
              </a:ext>
            </a:extLst>
          </p:cNvPr>
          <p:cNvSpPr>
            <a:spLocks noGrp="1"/>
          </p:cNvSpPr>
          <p:nvPr>
            <p:ph idx="1"/>
          </p:nvPr>
        </p:nvSpPr>
        <p:spPr>
          <a:xfrm>
            <a:off x="838200" y="1780988"/>
            <a:ext cx="10515600" cy="4395975"/>
          </a:xfrm>
        </p:spPr>
        <p:txBody>
          <a:bodyPr>
            <a:normAutofit/>
          </a:bodyPr>
          <a:lstStyle/>
          <a:p>
            <a:r>
              <a:rPr lang="en-US" sz="2200" dirty="0">
                <a:solidFill>
                  <a:srgbClr val="000000"/>
                </a:solidFill>
                <a:latin typeface="Times New Roman" panose="02020603050405020304" pitchFamily="18" charset="0"/>
              </a:rPr>
              <a:t>“</a:t>
            </a:r>
            <a:r>
              <a:rPr lang="en-US" sz="2200" b="0" i="0" dirty="0">
                <a:solidFill>
                  <a:srgbClr val="000000"/>
                </a:solidFill>
                <a:effectLst/>
                <a:latin typeface="Times New Roman" panose="02020603050405020304" pitchFamily="18" charset="0"/>
              </a:rPr>
              <a:t>The Chinese government implements a family planning policy in the light of the Constitution, with the aim of promoting economic and social development, raising people's living standards, enhancing the quality of its population and safeguarding the people's rights to enjoy a better life.</a:t>
            </a:r>
            <a:r>
              <a:rPr lang="en-CA" sz="2200" b="0" i="0" dirty="0">
                <a:solidFill>
                  <a:srgbClr val="000000"/>
                </a:solidFill>
                <a:effectLst/>
                <a:latin typeface="Times New Roman" panose="02020603050405020304" pitchFamily="18" charset="0"/>
                <a:cs typeface="Times New Roman" panose="02020603050405020304" pitchFamily="18" charset="0"/>
              </a:rPr>
              <a:t>” ( Human Rights in China)</a:t>
            </a:r>
          </a:p>
          <a:p>
            <a:r>
              <a:rPr lang="en-CA" sz="2200" b="0" i="0" dirty="0">
                <a:solidFill>
                  <a:srgbClr val="000000"/>
                </a:solidFill>
                <a:effectLst/>
                <a:latin typeface="Times New Roman" panose="02020603050405020304" pitchFamily="18" charset="0"/>
                <a:cs typeface="Times New Roman" panose="02020603050405020304" pitchFamily="18" charset="0"/>
              </a:rPr>
              <a:t>“</a:t>
            </a:r>
            <a:r>
              <a:rPr lang="en-US" sz="2200" b="0" i="0" dirty="0">
                <a:solidFill>
                  <a:srgbClr val="000000"/>
                </a:solidFill>
                <a:effectLst/>
                <a:latin typeface="Times New Roman" panose="02020603050405020304" pitchFamily="18" charset="0"/>
              </a:rPr>
              <a:t>China's population policy has two objectives: control of population growth and improvement in quality of the population. Work in this field not only encourages couples of child-bearing age to have fewer children but also provides them with mother care, baby care and advice on optimum methods of child-bearing and child-rearing. These services include </a:t>
            </a:r>
            <a:r>
              <a:rPr lang="en-US" sz="2200" b="0" i="0" dirty="0" err="1">
                <a:solidFill>
                  <a:srgbClr val="000000"/>
                </a:solidFill>
                <a:effectLst/>
                <a:latin typeface="Times New Roman" panose="02020603050405020304" pitchFamily="18" charset="0"/>
              </a:rPr>
              <a:t>premarriage</a:t>
            </a:r>
            <a:r>
              <a:rPr lang="en-US" sz="2200" b="0" i="0" dirty="0">
                <a:solidFill>
                  <a:srgbClr val="000000"/>
                </a:solidFill>
                <a:effectLst/>
                <a:latin typeface="Times New Roman" panose="02020603050405020304" pitchFamily="18" charset="0"/>
              </a:rPr>
              <a:t> check-ups, heredity consultation, pre-natal diagnosis and care during pregnancy to help couples have sound, healthy babies.” (Human Rights in China)</a:t>
            </a:r>
            <a:endParaRPr lang="en-CA" sz="2200" b="0" i="0" dirty="0">
              <a:solidFill>
                <a:srgbClr val="000000"/>
              </a:solidFill>
              <a:effectLst/>
              <a:latin typeface="Times New Roman" panose="02020603050405020304" pitchFamily="18" charset="0"/>
              <a:cs typeface="Times New Roman" panose="02020603050405020304" pitchFamily="18" charset="0"/>
            </a:endParaRPr>
          </a:p>
          <a:p>
            <a:endParaRPr lang="en-CA" sz="2900" b="0" i="0" dirty="0">
              <a:solidFill>
                <a:srgbClr val="000000"/>
              </a:solidFill>
              <a:effectLst/>
              <a:latin typeface="Times New Roman" panose="02020603050405020304" pitchFamily="18" charset="0"/>
              <a:cs typeface="Times New Roman" panose="02020603050405020304" pitchFamily="18" charset="0"/>
            </a:endParaRPr>
          </a:p>
          <a:p>
            <a:endParaRPr lang="en-CA" sz="1600" dirty="0">
              <a:solidFill>
                <a:srgbClr val="000000"/>
              </a:solidFill>
              <a:latin typeface="Times New Roman" panose="02020603050405020304" pitchFamily="18" charset="0"/>
              <a:cs typeface="Times New Roman" panose="02020603050405020304" pitchFamily="18" charset="0"/>
            </a:endParaRPr>
          </a:p>
          <a:p>
            <a:endParaRPr lang="en-CA" sz="1600" dirty="0">
              <a:solidFill>
                <a:srgbClr val="000000"/>
              </a:solidFill>
              <a:latin typeface="Times New Roman" panose="02020603050405020304" pitchFamily="18" charset="0"/>
              <a:cs typeface="Times New Roman" panose="02020603050405020304" pitchFamily="18" charset="0"/>
            </a:endParaRPr>
          </a:p>
          <a:p>
            <a:endParaRPr lang="en-CA" sz="1600" dirty="0">
              <a:solidFill>
                <a:srgbClr val="000000"/>
              </a:solidFill>
              <a:latin typeface="Times New Roman" panose="02020603050405020304" pitchFamily="18" charset="0"/>
              <a:cs typeface="Times New Roman" panose="02020603050405020304" pitchFamily="18" charset="0"/>
            </a:endParaRPr>
          </a:p>
          <a:p>
            <a:endParaRPr lang="en-CA" sz="1600" dirty="0">
              <a:solidFill>
                <a:srgbClr val="000000"/>
              </a:solidFill>
              <a:latin typeface="Times New Roman" panose="02020603050405020304" pitchFamily="18"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05FE5215-D30C-4BD0-A28F-B85CD0CF13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38890" y="5337426"/>
            <a:ext cx="1079642" cy="1079642"/>
          </a:xfrm>
          <a:prstGeom prst="rect">
            <a:avLst/>
          </a:prstGeom>
        </p:spPr>
      </p:pic>
    </p:spTree>
    <p:extLst>
      <p:ext uri="{BB962C8B-B14F-4D97-AF65-F5344CB8AC3E}">
        <p14:creationId xmlns:p14="http://schemas.microsoft.com/office/powerpoint/2010/main" val="94963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3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E45848-BEDA-4F24-9C4E-DA212095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2BB8117-A903-442C-9223-A4FEB85C3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C59300B8-3117-43F8-9F8E-68DB9F002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1AFAE680-42C1-4104-B74F-B0A8F1FB2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28A8BA9-B3FE-4C96-A0A1-72A0D2C85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ame 20">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63"/>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8FDBD-22A3-4E24-BBB4-974BA0319786}"/>
              </a:ext>
            </a:extLst>
          </p:cNvPr>
          <p:cNvSpPr>
            <a:spLocks noGrp="1"/>
          </p:cNvSpPr>
          <p:nvPr>
            <p:ph type="title"/>
          </p:nvPr>
        </p:nvSpPr>
        <p:spPr>
          <a:xfrm>
            <a:off x="838201" y="857251"/>
            <a:ext cx="6576518" cy="2076450"/>
          </a:xfrm>
        </p:spPr>
        <p:txBody>
          <a:bodyPr anchor="b">
            <a:normAutofit/>
          </a:bodyPr>
          <a:lstStyle/>
          <a:p>
            <a:r>
              <a:rPr lang="en-CA" sz="4400">
                <a:solidFill>
                  <a:srgbClr val="FFFFFF"/>
                </a:solidFill>
              </a:rPr>
              <a:t>How Have Domestic Human Rights Laws Been Violated?</a:t>
            </a:r>
          </a:p>
        </p:txBody>
      </p:sp>
      <p:sp>
        <p:nvSpPr>
          <p:cNvPr id="3" name="Content Placeholder 2">
            <a:extLst>
              <a:ext uri="{FF2B5EF4-FFF2-40B4-BE49-F238E27FC236}">
                <a16:creationId xmlns:a16="http://schemas.microsoft.com/office/drawing/2014/main" id="{A7B5E1B3-3509-4BC1-B129-176304C86A59}"/>
              </a:ext>
            </a:extLst>
          </p:cNvPr>
          <p:cNvSpPr>
            <a:spLocks noGrp="1"/>
          </p:cNvSpPr>
          <p:nvPr>
            <p:ph idx="1"/>
          </p:nvPr>
        </p:nvSpPr>
        <p:spPr>
          <a:xfrm>
            <a:off x="838200" y="3190875"/>
            <a:ext cx="6576518" cy="2986087"/>
          </a:xfrm>
        </p:spPr>
        <p:txBody>
          <a:bodyPr>
            <a:normAutofit/>
          </a:bodyPr>
          <a:lstStyle/>
          <a:p>
            <a:pPr>
              <a:lnSpc>
                <a:spcPct val="100000"/>
              </a:lnSpc>
            </a:pPr>
            <a:r>
              <a:rPr lang="en-CA" sz="1700" dirty="0">
                <a:solidFill>
                  <a:schemeClr val="tx1"/>
                </a:solidFill>
                <a:latin typeface="Times New Roman" panose="02020603050405020304" pitchFamily="18" charset="0"/>
                <a:cs typeface="Times New Roman" panose="02020603050405020304" pitchFamily="18" charset="0"/>
              </a:rPr>
              <a:t>The laws prescribed under Chinese human rights laws look to safeguard human rights by acknowledging family planning rights. </a:t>
            </a:r>
          </a:p>
          <a:p>
            <a:pPr>
              <a:lnSpc>
                <a:spcPct val="100000"/>
              </a:lnSpc>
            </a:pPr>
            <a:r>
              <a:rPr lang="en-CA" sz="1700" dirty="0">
                <a:solidFill>
                  <a:schemeClr val="tx1"/>
                </a:solidFill>
                <a:latin typeface="Times New Roman" panose="02020603050405020304" pitchFamily="18" charset="0"/>
                <a:cs typeface="Times New Roman" panose="02020603050405020304" pitchFamily="18" charset="0"/>
              </a:rPr>
              <a:t>Although their family planning regulations restrict the number of children an individual can have, they recognize the importance of prenatal care in rearing healthy babies. </a:t>
            </a:r>
          </a:p>
          <a:p>
            <a:pPr>
              <a:lnSpc>
                <a:spcPct val="100000"/>
              </a:lnSpc>
            </a:pPr>
            <a:r>
              <a:rPr lang="en-CA" sz="1700" dirty="0">
                <a:solidFill>
                  <a:schemeClr val="tx1"/>
                </a:solidFill>
                <a:latin typeface="Times New Roman" panose="02020603050405020304" pitchFamily="18" charset="0"/>
                <a:cs typeface="Times New Roman" panose="02020603050405020304" pitchFamily="18" charset="0"/>
              </a:rPr>
              <a:t>Prenatal care is essential however, it is defined as check-ups, heredity consultation, and prenatal diagnosis.</a:t>
            </a:r>
          </a:p>
          <a:p>
            <a:pPr>
              <a:lnSpc>
                <a:spcPct val="100000"/>
              </a:lnSpc>
            </a:pPr>
            <a:r>
              <a:rPr lang="en-CA" sz="1700" dirty="0">
                <a:solidFill>
                  <a:schemeClr val="tx1"/>
                </a:solidFill>
                <a:latin typeface="Times New Roman" panose="02020603050405020304" pitchFamily="18" charset="0"/>
                <a:cs typeface="Times New Roman" panose="02020603050405020304" pitchFamily="18" charset="0"/>
              </a:rPr>
              <a:t>Genetic modification does not qualify as “prenatal care” and is a practice that contravenes against the existing human rights laws. </a:t>
            </a:r>
          </a:p>
        </p:txBody>
      </p:sp>
      <p:pic>
        <p:nvPicPr>
          <p:cNvPr id="4" name="Picture 3">
            <a:extLst>
              <a:ext uri="{FF2B5EF4-FFF2-40B4-BE49-F238E27FC236}">
                <a16:creationId xmlns:a16="http://schemas.microsoft.com/office/drawing/2014/main" id="{057D9375-E945-4543-821B-7F7394A10179}"/>
              </a:ext>
            </a:extLst>
          </p:cNvPr>
          <p:cNvPicPr>
            <a:picLocks noChangeAspect="1"/>
          </p:cNvPicPr>
          <p:nvPr/>
        </p:nvPicPr>
        <p:blipFill>
          <a:blip r:embed="rId4">
            <a:alphaModFix amt="80000"/>
          </a:blip>
          <a:stretch>
            <a:fillRect/>
          </a:stretch>
        </p:blipFill>
        <p:spPr>
          <a:xfrm>
            <a:off x="7598226" y="684089"/>
            <a:ext cx="3755573" cy="2582235"/>
          </a:xfrm>
          <a:prstGeom prst="rect">
            <a:avLst/>
          </a:prstGeom>
        </p:spPr>
      </p:pic>
      <p:pic>
        <p:nvPicPr>
          <p:cNvPr id="1026" name="Picture 2" descr="See the source image">
            <a:extLst>
              <a:ext uri="{FF2B5EF4-FFF2-40B4-BE49-F238E27FC236}">
                <a16:creationId xmlns:a16="http://schemas.microsoft.com/office/drawing/2014/main" id="{0FFEE23F-E7E9-455E-8B74-3FD167DBF1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8226" y="3190876"/>
            <a:ext cx="3755574" cy="2930816"/>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B74669A1-A997-4142-A139-3D16DC2152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6719" y="5589935"/>
            <a:ext cx="768647" cy="701281"/>
          </a:xfrm>
          <a:prstGeom prst="rect">
            <a:avLst/>
          </a:prstGeom>
        </p:spPr>
      </p:pic>
    </p:spTree>
    <p:extLst>
      <p:ext uri="{BB962C8B-B14F-4D97-AF65-F5344CB8AC3E}">
        <p14:creationId xmlns:p14="http://schemas.microsoft.com/office/powerpoint/2010/main" val="335576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78C6B-8A3B-4E12-AF87-7CDBED0B9384}"/>
              </a:ext>
            </a:extLst>
          </p:cNvPr>
          <p:cNvSpPr>
            <a:spLocks noGrp="1"/>
          </p:cNvSpPr>
          <p:nvPr>
            <p:ph type="title"/>
          </p:nvPr>
        </p:nvSpPr>
        <p:spPr/>
        <p:txBody>
          <a:bodyPr>
            <a:normAutofit/>
          </a:bodyPr>
          <a:lstStyle/>
          <a:p>
            <a:r>
              <a:rPr lang="en-CA" sz="4000" dirty="0"/>
              <a:t>Applicable International Human Rights Laws</a:t>
            </a:r>
          </a:p>
        </p:txBody>
      </p:sp>
      <p:sp>
        <p:nvSpPr>
          <p:cNvPr id="3" name="Content Placeholder 2">
            <a:extLst>
              <a:ext uri="{FF2B5EF4-FFF2-40B4-BE49-F238E27FC236}">
                <a16:creationId xmlns:a16="http://schemas.microsoft.com/office/drawing/2014/main" id="{20C78A08-80A3-4422-AD8D-7F00DCDE0925}"/>
              </a:ext>
            </a:extLst>
          </p:cNvPr>
          <p:cNvSpPr>
            <a:spLocks noGrp="1"/>
          </p:cNvSpPr>
          <p:nvPr>
            <p:ph idx="1"/>
          </p:nvPr>
        </p:nvSpPr>
        <p:spPr/>
        <p:txBody>
          <a:bodyPr/>
          <a:lstStyle/>
          <a:p>
            <a:r>
              <a:rPr lang="en-CA" dirty="0">
                <a:latin typeface="Times New Roman" panose="02020603050405020304" pitchFamily="18" charset="0"/>
                <a:cs typeface="Times New Roman" panose="02020603050405020304" pitchFamily="18" charset="0"/>
              </a:rPr>
              <a:t>Universal Declaration of Human Rights </a:t>
            </a:r>
          </a:p>
          <a:p>
            <a:pPr lvl="1"/>
            <a:r>
              <a:rPr lang="en-CA" sz="2000" dirty="0">
                <a:solidFill>
                  <a:schemeClr val="tx1"/>
                </a:solidFill>
                <a:latin typeface="Times New Roman" panose="02020603050405020304" pitchFamily="18" charset="0"/>
                <a:cs typeface="Times New Roman" panose="02020603050405020304" pitchFamily="18" charset="0"/>
              </a:rPr>
              <a:t>Article 1: </a:t>
            </a:r>
            <a:r>
              <a:rPr lang="en-US" sz="2000" b="0" i="0" dirty="0">
                <a:solidFill>
                  <a:schemeClr val="tx1"/>
                </a:solidFill>
                <a:effectLst/>
                <a:latin typeface="Times New Roman" panose="02020603050405020304" pitchFamily="18" charset="0"/>
                <a:cs typeface="Times New Roman" panose="02020603050405020304" pitchFamily="18" charset="0"/>
              </a:rPr>
              <a:t>All human beings are born free and equal in dignity and rights.</a:t>
            </a:r>
          </a:p>
          <a:p>
            <a:pPr lvl="1"/>
            <a:endParaRPr lang="en-CA" sz="1800" dirty="0">
              <a:solidFill>
                <a:schemeClr val="tx1"/>
              </a:solidFill>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International Covenant on Civil and Political Rights (ICCPR, 1966)</a:t>
            </a:r>
          </a:p>
          <a:p>
            <a:pPr lvl="1"/>
            <a:r>
              <a:rPr lang="en-CA" sz="2000" dirty="0">
                <a:solidFill>
                  <a:schemeClr val="tx1">
                    <a:alpha val="70000"/>
                  </a:schemeClr>
                </a:solidFill>
                <a:latin typeface="Times New Roman" panose="02020603050405020304" pitchFamily="18" charset="0"/>
                <a:cs typeface="Times New Roman" panose="02020603050405020304" pitchFamily="18" charset="0"/>
              </a:rPr>
              <a:t>Article 1: All human beings have the right to self determination.</a:t>
            </a:r>
          </a:p>
          <a:p>
            <a:pPr lvl="1"/>
            <a:r>
              <a:rPr lang="en-CA" sz="2000" dirty="0">
                <a:solidFill>
                  <a:schemeClr val="tx1">
                    <a:alpha val="70000"/>
                  </a:schemeClr>
                </a:solidFill>
                <a:latin typeface="Times New Roman" panose="02020603050405020304" pitchFamily="18" charset="0"/>
                <a:cs typeface="Times New Roman" panose="02020603050405020304" pitchFamily="18" charset="0"/>
              </a:rPr>
              <a:t>Article 7: </a:t>
            </a:r>
            <a:r>
              <a:rPr lang="en-US" sz="1800" dirty="0">
                <a:solidFill>
                  <a:schemeClr val="tx1"/>
                </a:solidFill>
                <a:latin typeface="Times New Roman" panose="02020603050405020304" pitchFamily="18" charset="0"/>
                <a:cs typeface="Times New Roman" panose="02020603050405020304" pitchFamily="18" charset="0"/>
              </a:rPr>
              <a:t>No one shall be subjected to torture or to cruel, inhuman or degrading treatment or punishment. In particular, no one shall be subjected without his free consent to medical or scientific experimentation. </a:t>
            </a:r>
            <a:endParaRPr lang="en-CA" sz="1800" dirty="0">
              <a:solidFill>
                <a:schemeClr val="tx1"/>
              </a:solidFill>
              <a:latin typeface="Times New Roman" panose="02020603050405020304" pitchFamily="18" charset="0"/>
              <a:cs typeface="Times New Roman" panose="02020603050405020304" pitchFamily="18" charset="0"/>
            </a:endParaRPr>
          </a:p>
          <a:p>
            <a:pPr lvl="1"/>
            <a:endParaRPr lang="en-CA" dirty="0">
              <a:latin typeface="Times New Roman" panose="02020603050405020304" pitchFamily="18" charset="0"/>
              <a:cs typeface="Times New Roman" panose="02020603050405020304" pitchFamily="18" charset="0"/>
            </a:endParaRPr>
          </a:p>
          <a:p>
            <a:endParaRPr lang="en-CA" dirty="0">
              <a:latin typeface="Times New Roman" panose="02020603050405020304" pitchFamily="18" charset="0"/>
              <a:cs typeface="Times New Roman" panose="02020603050405020304" pitchFamily="18" charset="0"/>
            </a:endParaRPr>
          </a:p>
          <a:p>
            <a:endParaRPr lang="en-CA" dirty="0">
              <a:latin typeface="Times New Roman" panose="02020603050405020304" pitchFamily="18" charset="0"/>
              <a:cs typeface="Times New Roman" panose="02020603050405020304" pitchFamily="18" charset="0"/>
            </a:endParaRPr>
          </a:p>
        </p:txBody>
      </p:sp>
      <p:pic>
        <p:nvPicPr>
          <p:cNvPr id="5" name="Recorded Sound">
            <a:hlinkClick r:id="" action="ppaction://media"/>
            <a:extLst>
              <a:ext uri="{FF2B5EF4-FFF2-40B4-BE49-F238E27FC236}">
                <a16:creationId xmlns:a16="http://schemas.microsoft.com/office/drawing/2014/main" id="{2A2E732F-EE47-4C17-9966-0C904655390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43681" y="5322013"/>
            <a:ext cx="803097" cy="812515"/>
          </a:xfrm>
          <a:prstGeom prst="rect">
            <a:avLst/>
          </a:prstGeom>
        </p:spPr>
      </p:pic>
    </p:spTree>
    <p:extLst>
      <p:ext uri="{BB962C8B-B14F-4D97-AF65-F5344CB8AC3E}">
        <p14:creationId xmlns:p14="http://schemas.microsoft.com/office/powerpoint/2010/main" val="50081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E41B0-ACB1-4011-8F64-4FA38EA56D95}"/>
              </a:ext>
            </a:extLst>
          </p:cNvPr>
          <p:cNvSpPr>
            <a:spLocks noGrp="1"/>
          </p:cNvSpPr>
          <p:nvPr>
            <p:ph type="title"/>
          </p:nvPr>
        </p:nvSpPr>
        <p:spPr/>
        <p:txBody>
          <a:bodyPr>
            <a:normAutofit/>
          </a:bodyPr>
          <a:lstStyle/>
          <a:p>
            <a:r>
              <a:rPr lang="en-CA" sz="2800" dirty="0"/>
              <a:t>How Have International Human Rights Laws Been Violated?</a:t>
            </a:r>
          </a:p>
        </p:txBody>
      </p:sp>
      <p:sp>
        <p:nvSpPr>
          <p:cNvPr id="3" name="Content Placeholder 2">
            <a:extLst>
              <a:ext uri="{FF2B5EF4-FFF2-40B4-BE49-F238E27FC236}">
                <a16:creationId xmlns:a16="http://schemas.microsoft.com/office/drawing/2014/main" id="{62F8A6A5-61D2-413F-AE67-354EB07B7218}"/>
              </a:ext>
            </a:extLst>
          </p:cNvPr>
          <p:cNvSpPr>
            <a:spLocks noGrp="1"/>
          </p:cNvSpPr>
          <p:nvPr>
            <p:ph idx="1"/>
          </p:nvPr>
        </p:nvSpPr>
        <p:spPr/>
        <p:txBody>
          <a:bodyPr>
            <a:normAutofit/>
          </a:bodyPr>
          <a:lstStyle/>
          <a:p>
            <a:r>
              <a:rPr lang="en-CA" sz="1800" dirty="0">
                <a:solidFill>
                  <a:schemeClr val="tx1">
                    <a:alpha val="70000"/>
                  </a:schemeClr>
                </a:solidFill>
                <a:latin typeface="Times New Roman" panose="02020603050405020304" pitchFamily="18" charset="0"/>
                <a:cs typeface="Times New Roman" panose="02020603050405020304" pitchFamily="18" charset="0"/>
              </a:rPr>
              <a:t>Article 1 of the Universal Declaration of Human Rights provides that all human beings are born equal in dignity and rights. In the situation of ‘Dream Babies’, genetic modification allows for children to be born with specific traits. As such, this modification essentially allows for a child to be engineered to be ‘perfect’. How can all human beings have equal rights and dignity when genetic modification allows for some to be born with ‘perfect’ traits that place them at an advantage?</a:t>
            </a:r>
          </a:p>
          <a:p>
            <a:r>
              <a:rPr lang="en-CA" sz="1800" dirty="0">
                <a:solidFill>
                  <a:schemeClr val="tx1">
                    <a:alpha val="70000"/>
                  </a:schemeClr>
                </a:solidFill>
                <a:latin typeface="Times New Roman" panose="02020603050405020304" pitchFamily="18" charset="0"/>
                <a:cs typeface="Times New Roman" panose="02020603050405020304" pitchFamily="18" charset="0"/>
              </a:rPr>
              <a:t> The International Covenant on Civil and Political Rights allows the right to self determination. Genetic modification ultimately functions to create a genome that fits the mold of the specific characteristics that an individual wishes for their child to possess therefore, violating these rights. Further, the Covenant prohibits non-consensual medical and scientific experimentation. If a child is born after being genetically edited, they did not have any say in such experimentation and as such, have had their rights violated. </a:t>
            </a:r>
          </a:p>
        </p:txBody>
      </p:sp>
      <p:pic>
        <p:nvPicPr>
          <p:cNvPr id="4" name="Recorded Sound">
            <a:hlinkClick r:id="" action="ppaction://media"/>
            <a:extLst>
              <a:ext uri="{FF2B5EF4-FFF2-40B4-BE49-F238E27FC236}">
                <a16:creationId xmlns:a16="http://schemas.microsoft.com/office/drawing/2014/main" id="{396C8DEF-AD17-4153-81BB-B78382FCC8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23478" y="5347699"/>
            <a:ext cx="863030" cy="786829"/>
          </a:xfrm>
          <a:prstGeom prst="rect">
            <a:avLst/>
          </a:prstGeom>
        </p:spPr>
      </p:pic>
    </p:spTree>
    <p:extLst>
      <p:ext uri="{BB962C8B-B14F-4D97-AF65-F5344CB8AC3E}">
        <p14:creationId xmlns:p14="http://schemas.microsoft.com/office/powerpoint/2010/main" val="4227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F7D40-3F13-455A-A3DF-77F912BC0943}"/>
              </a:ext>
            </a:extLst>
          </p:cNvPr>
          <p:cNvSpPr>
            <a:spLocks noGrp="1"/>
          </p:cNvSpPr>
          <p:nvPr>
            <p:ph type="title"/>
          </p:nvPr>
        </p:nvSpPr>
        <p:spPr/>
        <p:txBody>
          <a:bodyPr>
            <a:normAutofit/>
          </a:bodyPr>
          <a:lstStyle/>
          <a:p>
            <a:r>
              <a:rPr lang="en-CA" sz="3600" dirty="0"/>
              <a:t>Outcomes in the Novel vs Outcomes in Real Life</a:t>
            </a:r>
          </a:p>
        </p:txBody>
      </p:sp>
      <p:sp>
        <p:nvSpPr>
          <p:cNvPr id="3" name="Content Placeholder 2">
            <a:extLst>
              <a:ext uri="{FF2B5EF4-FFF2-40B4-BE49-F238E27FC236}">
                <a16:creationId xmlns:a16="http://schemas.microsoft.com/office/drawing/2014/main" id="{5C1DB6B6-B0F6-4D2B-ACA4-BD5CF08B8805}"/>
              </a:ext>
            </a:extLst>
          </p:cNvPr>
          <p:cNvSpPr>
            <a:spLocks noGrp="1"/>
          </p:cNvSpPr>
          <p:nvPr>
            <p:ph idx="1"/>
          </p:nvPr>
        </p:nvSpPr>
        <p:spPr>
          <a:xfrm>
            <a:off x="838200" y="1639264"/>
            <a:ext cx="10515600" cy="3998306"/>
          </a:xfrm>
        </p:spPr>
        <p:txBody>
          <a:bodyPr/>
          <a:lstStyle/>
          <a:p>
            <a:pPr marL="228600" indent="0">
              <a:buNone/>
            </a:pPr>
            <a:endParaRPr lang="en-CA"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CA"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CA"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Table 4">
            <a:extLst>
              <a:ext uri="{FF2B5EF4-FFF2-40B4-BE49-F238E27FC236}">
                <a16:creationId xmlns:a16="http://schemas.microsoft.com/office/drawing/2014/main" id="{B0CF87BD-14FA-4B29-B313-0D8CD4694930}"/>
              </a:ext>
            </a:extLst>
          </p:cNvPr>
          <p:cNvGraphicFramePr>
            <a:graphicFrameLocks noGrp="1"/>
          </p:cNvGraphicFramePr>
          <p:nvPr>
            <p:extLst>
              <p:ext uri="{D42A27DB-BD31-4B8C-83A1-F6EECF244321}">
                <p14:modId xmlns:p14="http://schemas.microsoft.com/office/powerpoint/2010/main" val="694959074"/>
              </p:ext>
            </p:extLst>
          </p:nvPr>
        </p:nvGraphicFramePr>
        <p:xfrm>
          <a:off x="2032000" y="1749364"/>
          <a:ext cx="8128000" cy="3917906"/>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625546318"/>
                    </a:ext>
                  </a:extLst>
                </a:gridCol>
                <a:gridCol w="4064000">
                  <a:extLst>
                    <a:ext uri="{9D8B030D-6E8A-4147-A177-3AD203B41FA5}">
                      <a16:colId xmlns:a16="http://schemas.microsoft.com/office/drawing/2014/main" val="816580430"/>
                    </a:ext>
                  </a:extLst>
                </a:gridCol>
              </a:tblGrid>
              <a:tr h="869906">
                <a:tc>
                  <a:txBody>
                    <a:bodyPr/>
                    <a:lstStyle/>
                    <a:p>
                      <a:r>
                        <a:rPr lang="en-CA" dirty="0"/>
                        <a:t>                          Novel </a:t>
                      </a:r>
                    </a:p>
                  </a:txBody>
                  <a:tcPr/>
                </a:tc>
                <a:tc>
                  <a:txBody>
                    <a:bodyPr/>
                    <a:lstStyle/>
                    <a:p>
                      <a:r>
                        <a:rPr lang="en-CA" dirty="0"/>
                        <a:t>                    Real Life </a:t>
                      </a:r>
                    </a:p>
                  </a:txBody>
                  <a:tcPr/>
                </a:tc>
                <a:extLst>
                  <a:ext uri="{0D108BD9-81ED-4DB2-BD59-A6C34878D82A}">
                    <a16:rowId xmlns:a16="http://schemas.microsoft.com/office/drawing/2014/main" val="3197573403"/>
                  </a:ext>
                </a:extLst>
              </a:tr>
              <a:tr h="2851720">
                <a:tc>
                  <a:txBody>
                    <a:bodyPr/>
                    <a:lstStyle/>
                    <a:p>
                      <a:pPr marL="285750" indent="-285750">
                        <a:buFontTx/>
                        <a:buChar char="-"/>
                      </a:pPr>
                      <a:r>
                        <a:rPr lang="en-CA" sz="1600" dirty="0">
                          <a:latin typeface="Times New Roman" panose="02020603050405020304" pitchFamily="18" charset="0"/>
                          <a:cs typeface="Times New Roman" panose="02020603050405020304" pitchFamily="18" charset="0"/>
                        </a:rPr>
                        <a:t>Hailsham loses funding as is forced to close.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CA" sz="1600" dirty="0">
                          <a:latin typeface="Times New Roman" panose="02020603050405020304" pitchFamily="18" charset="0"/>
                          <a:cs typeface="Times New Roman" panose="02020603050405020304" pitchFamily="18" charset="0"/>
                        </a:rPr>
                        <a:t>Ruth and Tommy “complete” after donating her organs.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CA" sz="1600" dirty="0">
                          <a:latin typeface="Times New Roman" panose="02020603050405020304" pitchFamily="18" charset="0"/>
                          <a:cs typeface="Times New Roman" panose="02020603050405020304" pitchFamily="18" charset="0"/>
                        </a:rPr>
                        <a:t>Kathy is left by herself with nothing more than the memories of her friends that left her too soon. </a:t>
                      </a:r>
                    </a:p>
                    <a:p>
                      <a:pPr marL="0" indent="0">
                        <a:buFontTx/>
                        <a:buNone/>
                      </a:pPr>
                      <a:endParaRPr lang="en-CA" sz="1600" dirty="0">
                        <a:latin typeface="Times New Roman" panose="02020603050405020304" pitchFamily="18" charset="0"/>
                        <a:cs typeface="Times New Roman" panose="02020603050405020304" pitchFamily="18" charset="0"/>
                      </a:endParaRPr>
                    </a:p>
                    <a:p>
                      <a:pPr marL="0" indent="0">
                        <a:buFontTx/>
                        <a:buNone/>
                      </a:pPr>
                      <a:endParaRPr lang="en-CA" sz="1600" dirty="0">
                        <a:latin typeface="Times New Roman" panose="02020603050405020304" pitchFamily="18" charset="0"/>
                        <a:cs typeface="Times New Roman" panose="02020603050405020304" pitchFamily="18" charset="0"/>
                      </a:endParaRPr>
                    </a:p>
                    <a:p>
                      <a:pPr marL="285750" indent="-285750">
                        <a:buFontTx/>
                        <a:buChar char="-"/>
                      </a:pPr>
                      <a:endParaRPr lang="en-CA" sz="1600" dirty="0">
                        <a:latin typeface="Times New Roman" panose="02020603050405020304" pitchFamily="18" charset="0"/>
                        <a:cs typeface="Times New Roman" panose="02020603050405020304" pitchFamily="18" charset="0"/>
                      </a:endParaRPr>
                    </a:p>
                    <a:p>
                      <a:pPr marL="285750" indent="-285750">
                        <a:buFontTx/>
                        <a:buChar char="-"/>
                      </a:pPr>
                      <a:endParaRPr lang="en-CA" sz="1600" dirty="0">
                        <a:latin typeface="Times New Roman" panose="02020603050405020304" pitchFamily="18" charset="0"/>
                        <a:cs typeface="Times New Roman" panose="02020603050405020304" pitchFamily="18" charset="0"/>
                      </a:endParaRPr>
                    </a:p>
                    <a:p>
                      <a:pPr marL="285750" indent="-285750">
                        <a:buFontTx/>
                        <a:buChar char="-"/>
                      </a:pPr>
                      <a:endParaRPr lang="en-CA" dirty="0"/>
                    </a:p>
                  </a:txBody>
                  <a:tcPr/>
                </a:tc>
                <a:tc>
                  <a:txBody>
                    <a:bodyPr/>
                    <a:lstStyle/>
                    <a:p>
                      <a:r>
                        <a:rPr lang="en-CA" sz="1400" dirty="0">
                          <a:latin typeface="Times New Roman" panose="02020603050405020304" pitchFamily="18" charset="0"/>
                          <a:cs typeface="Times New Roman" panose="02020603050405020304" pitchFamily="18" charset="0"/>
                        </a:rPr>
                        <a:t>- Lulu and Nana are still alive and a third child has       been born as a result of Jiankui’s experiments (Sample).</a:t>
                      </a:r>
                    </a:p>
                    <a:p>
                      <a:pPr marL="0" indent="0">
                        <a:buFontTx/>
                        <a:buNone/>
                      </a:pPr>
                      <a:r>
                        <a:rPr lang="en-CA" sz="1400" dirty="0">
                          <a:latin typeface="Times New Roman" panose="02020603050405020304" pitchFamily="18" charset="0"/>
                          <a:cs typeface="Times New Roman" panose="02020603050405020304" pitchFamily="18" charset="0"/>
                        </a:rPr>
                        <a:t>-He Jiankui was sentenced to three years in jail as a result of the unethical medical experimentation (Sample).</a:t>
                      </a:r>
                    </a:p>
                    <a:p>
                      <a:pPr marL="0" indent="0">
                        <a:buFontTx/>
                        <a:buNone/>
                      </a:pPr>
                      <a:endParaRPr lang="en-CA" sz="1400" dirty="0">
                        <a:latin typeface="Times New Roman" panose="02020603050405020304" pitchFamily="18" charset="0"/>
                        <a:cs typeface="Times New Roman" panose="02020603050405020304" pitchFamily="18" charset="0"/>
                      </a:endParaRPr>
                    </a:p>
                    <a:p>
                      <a:pPr marL="285750" indent="-285750">
                        <a:buFontTx/>
                        <a:buChar char="-"/>
                      </a:pPr>
                      <a:endParaRPr lang="en-CA" sz="1400" dirty="0">
                        <a:latin typeface="Times New Roman" panose="02020603050405020304" pitchFamily="18" charset="0"/>
                        <a:cs typeface="Times New Roman" panose="02020603050405020304" pitchFamily="18" charset="0"/>
                      </a:endParaRPr>
                    </a:p>
                    <a:p>
                      <a:pPr marL="285750" indent="-285750">
                        <a:buFontTx/>
                        <a:buChar char="-"/>
                      </a:pPr>
                      <a:endParaRPr lang="en-CA"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38520078"/>
                  </a:ext>
                </a:extLst>
              </a:tr>
            </a:tbl>
          </a:graphicData>
        </a:graphic>
      </p:graphicFrame>
      <p:pic>
        <p:nvPicPr>
          <p:cNvPr id="5" name="Recorded Sound">
            <a:hlinkClick r:id="" action="ppaction://media"/>
            <a:extLst>
              <a:ext uri="{FF2B5EF4-FFF2-40B4-BE49-F238E27FC236}">
                <a16:creationId xmlns:a16="http://schemas.microsoft.com/office/drawing/2014/main" id="{C0536E15-5A43-4795-AFD6-7AEE3502FD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9740" y="5301465"/>
            <a:ext cx="955496" cy="756007"/>
          </a:xfrm>
          <a:prstGeom prst="rect">
            <a:avLst/>
          </a:prstGeom>
        </p:spPr>
      </p:pic>
    </p:spTree>
    <p:extLst>
      <p:ext uri="{BB962C8B-B14F-4D97-AF65-F5344CB8AC3E}">
        <p14:creationId xmlns:p14="http://schemas.microsoft.com/office/powerpoint/2010/main" val="257511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3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1316-7079-436B-A0F2-E811DB882920}"/>
              </a:ext>
            </a:extLst>
          </p:cNvPr>
          <p:cNvSpPr>
            <a:spLocks noGrp="1"/>
          </p:cNvSpPr>
          <p:nvPr>
            <p:ph type="title"/>
          </p:nvPr>
        </p:nvSpPr>
        <p:spPr>
          <a:xfrm>
            <a:off x="838200" y="622584"/>
            <a:ext cx="10515600" cy="1325563"/>
          </a:xfrm>
        </p:spPr>
        <p:txBody>
          <a:bodyPr>
            <a:normAutofit/>
          </a:bodyPr>
          <a:lstStyle/>
          <a:p>
            <a:r>
              <a:rPr lang="en-CA" sz="3600" dirty="0"/>
              <a:t>Alleviating the Human Rights Issue</a:t>
            </a:r>
          </a:p>
        </p:txBody>
      </p:sp>
      <p:sp>
        <p:nvSpPr>
          <p:cNvPr id="3" name="Content Placeholder 2">
            <a:extLst>
              <a:ext uri="{FF2B5EF4-FFF2-40B4-BE49-F238E27FC236}">
                <a16:creationId xmlns:a16="http://schemas.microsoft.com/office/drawing/2014/main" id="{BC5523E7-FDC8-4D55-B30C-442C0BD11870}"/>
              </a:ext>
            </a:extLst>
          </p:cNvPr>
          <p:cNvSpPr>
            <a:spLocks noGrp="1"/>
          </p:cNvSpPr>
          <p:nvPr>
            <p:ph idx="1"/>
          </p:nvPr>
        </p:nvSpPr>
        <p:spPr>
          <a:xfrm>
            <a:off x="838200" y="1574328"/>
            <a:ext cx="10515600" cy="3998306"/>
          </a:xfrm>
        </p:spPr>
        <p:txBody>
          <a:bodyPr>
            <a:normAutofit fontScale="85000" lnSpcReduction="20000"/>
          </a:bodyPr>
          <a:lstStyle/>
          <a:p>
            <a:r>
              <a:rPr lang="en-CA" sz="1900" dirty="0">
                <a:solidFill>
                  <a:schemeClr val="tx1">
                    <a:alpha val="70000"/>
                  </a:schemeClr>
                </a:solidFill>
                <a:latin typeface="Times New Roman" panose="02020603050405020304" pitchFamily="18" charset="0"/>
                <a:cs typeface="Times New Roman" panose="02020603050405020304" pitchFamily="18" charset="0"/>
              </a:rPr>
              <a:t>As science continues to progress and individuals continue to push for innovation in the field of medicine, it is necessary that steps are taken to ensure that it is advancing in an ethical and humane manner. </a:t>
            </a:r>
          </a:p>
          <a:p>
            <a:r>
              <a:rPr lang="en-CA" sz="1900" dirty="0">
                <a:solidFill>
                  <a:schemeClr val="tx1">
                    <a:alpha val="70000"/>
                  </a:schemeClr>
                </a:solidFill>
                <a:latin typeface="Times New Roman" panose="02020603050405020304" pitchFamily="18" charset="0"/>
                <a:cs typeface="Times New Roman" panose="02020603050405020304" pitchFamily="18" charset="0"/>
              </a:rPr>
              <a:t>As seen in the novel and in the real-life ‘Dream Babies’ case study, it is clear that while medical experimentation and scientific advancements pertaining to genetic modification and organ harvesting provide an appealing alternative to curing disease, and preventing the inheritance of specific genetic traits, it is unethical and places human dignity at risk.</a:t>
            </a:r>
          </a:p>
          <a:p>
            <a:pPr marL="228600" indent="0">
              <a:buNone/>
            </a:pPr>
            <a:endParaRPr lang="en-CA" sz="1900" dirty="0">
              <a:solidFill>
                <a:schemeClr val="tx1">
                  <a:alpha val="70000"/>
                </a:schemeClr>
              </a:solidFill>
              <a:latin typeface="Times New Roman" panose="02020603050405020304" pitchFamily="18" charset="0"/>
              <a:cs typeface="Times New Roman" panose="02020603050405020304" pitchFamily="18" charset="0"/>
            </a:endParaRPr>
          </a:p>
          <a:p>
            <a:pPr marL="228600" indent="0">
              <a:buNone/>
            </a:pPr>
            <a:r>
              <a:rPr lang="en-CA" sz="1900" dirty="0">
                <a:solidFill>
                  <a:schemeClr val="tx1">
                    <a:alpha val="70000"/>
                  </a:schemeClr>
                </a:solidFill>
                <a:latin typeface="Times New Roman" panose="02020603050405020304" pitchFamily="18" charset="0"/>
                <a:cs typeface="Times New Roman" panose="02020603050405020304" pitchFamily="18" charset="0"/>
              </a:rPr>
              <a:t>Solutions to combat the threat of scientific advancement and medical experimentation on human dignity include:</a:t>
            </a:r>
          </a:p>
          <a:p>
            <a:r>
              <a:rPr lang="en-CA" sz="1900" dirty="0">
                <a:solidFill>
                  <a:schemeClr val="tx1">
                    <a:alpha val="70000"/>
                  </a:schemeClr>
                </a:solidFill>
                <a:latin typeface="Times New Roman" panose="02020603050405020304" pitchFamily="18" charset="0"/>
                <a:cs typeface="Times New Roman" panose="02020603050405020304" pitchFamily="18" charset="0"/>
              </a:rPr>
              <a:t>Prohibition of genetic editing and modification to promote the protection of human rights and to prohibit procedures that interfere with an individuals biological makeup for purposes that are solely cosmetic or for trait enhancement. </a:t>
            </a:r>
          </a:p>
          <a:p>
            <a:r>
              <a:rPr lang="en-CA" sz="1900" dirty="0">
                <a:solidFill>
                  <a:schemeClr val="tx1">
                    <a:alpha val="70000"/>
                  </a:schemeClr>
                </a:solidFill>
                <a:latin typeface="Times New Roman" panose="02020603050405020304" pitchFamily="18" charset="0"/>
                <a:cs typeface="Times New Roman" panose="02020603050405020304" pitchFamily="18" charset="0"/>
              </a:rPr>
              <a:t>There must be a push for all governments who perpetuate forced organ donation to be held accountable. One way for this to be accomplished is to advance the concerns during Universal Periodic Review. </a:t>
            </a:r>
          </a:p>
          <a:p>
            <a:r>
              <a:rPr lang="en-CA" sz="1900" dirty="0">
                <a:solidFill>
                  <a:schemeClr val="tx1">
                    <a:alpha val="70000"/>
                  </a:schemeClr>
                </a:solidFill>
                <a:latin typeface="Times New Roman" panose="02020603050405020304" pitchFamily="18" charset="0"/>
                <a:cs typeface="Times New Roman" panose="02020603050405020304" pitchFamily="18" charset="0"/>
              </a:rPr>
              <a:t>Develop a human rights framework concerning medical experimentation and scientific advancement, outlining the key ethical issues and how they relate to the protection of human rights. After reading the novel and examining the ‘Dream Babies’ case study, it is clear that using humans as a means for experimentation is dehumanizing, and unethical.</a:t>
            </a:r>
          </a:p>
          <a:p>
            <a:endParaRPr lang="en-CA" sz="1800" dirty="0">
              <a:latin typeface="Times New Roman" panose="02020603050405020304" pitchFamily="18" charset="0"/>
              <a:cs typeface="Times New Roman" panose="02020603050405020304" pitchFamily="18" charset="0"/>
            </a:endParaRPr>
          </a:p>
          <a:p>
            <a:endParaRPr lang="en-CA" sz="1800" dirty="0">
              <a:latin typeface="Times New Roman" panose="02020603050405020304" pitchFamily="18" charset="0"/>
              <a:cs typeface="Times New Roman" panose="02020603050405020304" pitchFamily="18" charset="0"/>
            </a:endParaRPr>
          </a:p>
          <a:p>
            <a:endParaRPr lang="en-CA" sz="1800" dirty="0">
              <a:latin typeface="Times New Roman" panose="02020603050405020304" pitchFamily="18" charset="0"/>
              <a:cs typeface="Times New Roman" panose="02020603050405020304" pitchFamily="18" charset="0"/>
            </a:endParaRPr>
          </a:p>
        </p:txBody>
      </p:sp>
      <p:pic>
        <p:nvPicPr>
          <p:cNvPr id="7" name="Recorded Sound">
            <a:hlinkClick r:id="" action="ppaction://media"/>
            <a:extLst>
              <a:ext uri="{FF2B5EF4-FFF2-40B4-BE49-F238E27FC236}">
                <a16:creationId xmlns:a16="http://schemas.microsoft.com/office/drawing/2014/main" id="{DE007C39-2CA3-4333-8CF9-3013EDD3C9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98139" y="5244957"/>
            <a:ext cx="857891" cy="802240"/>
          </a:xfrm>
          <a:prstGeom prst="rect">
            <a:avLst/>
          </a:prstGeom>
        </p:spPr>
      </p:pic>
    </p:spTree>
    <p:extLst>
      <p:ext uri="{BB962C8B-B14F-4D97-AF65-F5344CB8AC3E}">
        <p14:creationId xmlns:p14="http://schemas.microsoft.com/office/powerpoint/2010/main" val="136447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89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0A879-7C52-45D6-ADB3-BDA53693BC90}"/>
              </a:ext>
            </a:extLst>
          </p:cNvPr>
          <p:cNvSpPr>
            <a:spLocks noGrp="1"/>
          </p:cNvSpPr>
          <p:nvPr>
            <p:ph type="title"/>
          </p:nvPr>
        </p:nvSpPr>
        <p:spPr/>
        <p:txBody>
          <a:bodyPr>
            <a:normAutofit/>
          </a:bodyPr>
          <a:lstStyle/>
          <a:p>
            <a:pPr algn="ctr"/>
            <a:r>
              <a:rPr lang="en-CA" dirty="0"/>
              <a:t>Works Cited </a:t>
            </a:r>
          </a:p>
        </p:txBody>
      </p:sp>
      <p:sp>
        <p:nvSpPr>
          <p:cNvPr id="3" name="Content Placeholder 2">
            <a:extLst>
              <a:ext uri="{FF2B5EF4-FFF2-40B4-BE49-F238E27FC236}">
                <a16:creationId xmlns:a16="http://schemas.microsoft.com/office/drawing/2014/main" id="{EFBF0B73-3C6F-4931-BF47-5CFC57BC72DD}"/>
              </a:ext>
            </a:extLst>
          </p:cNvPr>
          <p:cNvSpPr>
            <a:spLocks noGrp="1"/>
          </p:cNvSpPr>
          <p:nvPr>
            <p:ph idx="1"/>
          </p:nvPr>
        </p:nvSpPr>
        <p:spPr>
          <a:xfrm>
            <a:off x="838200" y="1724485"/>
            <a:ext cx="10515600" cy="3998306"/>
          </a:xfrm>
        </p:spPr>
        <p:txBody>
          <a:bodyPr>
            <a:normAutofit fontScale="77500" lnSpcReduction="20000"/>
          </a:bodyPr>
          <a:lstStyle/>
          <a:p>
            <a:pPr marL="228600" indent="-457200">
              <a:buNone/>
            </a:pPr>
            <a:r>
              <a:rPr lang="en-CA" sz="1600" dirty="0">
                <a:solidFill>
                  <a:schemeClr val="tx1"/>
                </a:solidFill>
                <a:latin typeface="Times New Roman" panose="02020603050405020304" pitchFamily="18" charset="0"/>
                <a:cs typeface="Times New Roman" panose="02020603050405020304" pitchFamily="18" charset="0"/>
              </a:rPr>
              <a:t>Brophy, Jane. "DREAM BABIES." In China Dreams, edited by </a:t>
            </a:r>
            <a:r>
              <a:rPr lang="en-CA" sz="1600" dirty="0" err="1">
                <a:solidFill>
                  <a:schemeClr val="tx1"/>
                </a:solidFill>
                <a:latin typeface="Times New Roman" panose="02020603050405020304" pitchFamily="18" charset="0"/>
                <a:cs typeface="Times New Roman" panose="02020603050405020304" pitchFamily="18" charset="0"/>
              </a:rPr>
              <a:t>Golley</a:t>
            </a:r>
            <a:r>
              <a:rPr lang="en-CA" sz="1600" dirty="0">
                <a:solidFill>
                  <a:schemeClr val="tx1"/>
                </a:solidFill>
                <a:latin typeface="Times New Roman" panose="02020603050405020304" pitchFamily="18" charset="0"/>
                <a:cs typeface="Times New Roman" panose="02020603050405020304" pitchFamily="18" charset="0"/>
              </a:rPr>
              <a:t> Jane, </a:t>
            </a:r>
            <a:r>
              <a:rPr lang="en-CA" sz="1600" dirty="0" err="1">
                <a:solidFill>
                  <a:schemeClr val="tx1"/>
                </a:solidFill>
                <a:latin typeface="Times New Roman" panose="02020603050405020304" pitchFamily="18" charset="0"/>
                <a:cs typeface="Times New Roman" panose="02020603050405020304" pitchFamily="18" charset="0"/>
              </a:rPr>
              <a:t>Jaivin</a:t>
            </a:r>
            <a:r>
              <a:rPr lang="en-CA" sz="1600" dirty="0">
                <a:solidFill>
                  <a:schemeClr val="tx1"/>
                </a:solidFill>
                <a:latin typeface="Times New Roman" panose="02020603050405020304" pitchFamily="18" charset="0"/>
                <a:cs typeface="Times New Roman" panose="02020603050405020304" pitchFamily="18" charset="0"/>
              </a:rPr>
              <a:t> Linda, Hillman Ben, and Strange Sharon, 161-66. Australia: ANU Press, 2020. Accessed December 12, 2020. doi:10.2307/j.ctv12sdxmk.18.</a:t>
            </a:r>
          </a:p>
          <a:p>
            <a:pPr marL="228600" indent="-457200">
              <a:buNone/>
            </a:pPr>
            <a:r>
              <a:rPr lang="en-CA" sz="1600" dirty="0">
                <a:solidFill>
                  <a:schemeClr val="tx1"/>
                </a:solidFill>
                <a:latin typeface="Times New Roman" panose="02020603050405020304" pitchFamily="18" charset="0"/>
                <a:cs typeface="Times New Roman" panose="02020603050405020304" pitchFamily="18" charset="0"/>
              </a:rPr>
              <a:t>Hollingsworth, Julia and </a:t>
            </a:r>
            <a:r>
              <a:rPr lang="en-CA" sz="1600" dirty="0" err="1">
                <a:solidFill>
                  <a:schemeClr val="tx1"/>
                </a:solidFill>
                <a:latin typeface="Times New Roman" panose="02020603050405020304" pitchFamily="18" charset="0"/>
                <a:cs typeface="Times New Roman" panose="02020603050405020304" pitchFamily="18" charset="0"/>
              </a:rPr>
              <a:t>Issac</a:t>
            </a:r>
            <a:r>
              <a:rPr lang="en-CA" sz="1600" dirty="0">
                <a:solidFill>
                  <a:schemeClr val="tx1"/>
                </a:solidFill>
                <a:latin typeface="Times New Roman" panose="02020603050405020304" pitchFamily="18" charset="0"/>
                <a:cs typeface="Times New Roman" panose="02020603050405020304" pitchFamily="18" charset="0"/>
              </a:rPr>
              <a:t> Yee. “</a:t>
            </a:r>
            <a:r>
              <a:rPr lang="en-US" sz="1800" i="0" dirty="0">
                <a:solidFill>
                  <a:srgbClr val="262626"/>
                </a:solidFill>
                <a:effectLst/>
                <a:latin typeface="Times New Roman" panose="02020603050405020304" pitchFamily="18" charset="0"/>
                <a:cs typeface="Times New Roman" panose="02020603050405020304" pitchFamily="18" charset="0"/>
              </a:rPr>
              <a:t>Chinese scientist who edited genes of twin babies is jailed for 3 years.” CNN, 30 December 2019.</a:t>
            </a:r>
            <a:r>
              <a:rPr lang="en-US" sz="1200" dirty="0">
                <a:hlinkClick r:id="rId2"/>
              </a:rPr>
              <a:t> </a:t>
            </a:r>
            <a:r>
              <a:rPr lang="en-US" sz="1500" dirty="0">
                <a:latin typeface="Times New Roman" panose="02020603050405020304" pitchFamily="18" charset="0"/>
                <a:cs typeface="Times New Roman" panose="02020603050405020304" pitchFamily="18" charset="0"/>
                <a:hlinkClick r:id="rId2"/>
              </a:rPr>
              <a:t>He Jiankui: Chinese gene-editing scientist jailed for 3 years - CNN</a:t>
            </a:r>
            <a:endParaRPr lang="en-US" sz="1500" i="0" dirty="0">
              <a:solidFill>
                <a:srgbClr val="262626"/>
              </a:solidFill>
              <a:effectLst/>
              <a:latin typeface="Times New Roman" panose="02020603050405020304" pitchFamily="18" charset="0"/>
              <a:cs typeface="Times New Roman" panose="02020603050405020304" pitchFamily="18" charset="0"/>
            </a:endParaRPr>
          </a:p>
          <a:p>
            <a:pPr marL="228600" indent="-457200">
              <a:buNone/>
            </a:pPr>
            <a:r>
              <a:rPr lang="en-US" sz="1600" b="0" i="0" dirty="0">
                <a:solidFill>
                  <a:srgbClr val="000000"/>
                </a:solidFill>
                <a:effectLst/>
                <a:latin typeface="Times New Roman" panose="02020603050405020304" pitchFamily="18" charset="0"/>
              </a:rPr>
              <a:t>Information Office of the State Council Of the People's Republic of China. “Human Rights in China”. 1991, Beijing.</a:t>
            </a:r>
            <a:r>
              <a:rPr lang="en-US" sz="1600" dirty="0">
                <a:hlinkClick r:id="rId3"/>
              </a:rPr>
              <a:t> </a:t>
            </a:r>
            <a:r>
              <a:rPr lang="en-US" sz="1600" dirty="0">
                <a:latin typeface="Times New Roman" panose="02020603050405020304" pitchFamily="18" charset="0"/>
                <a:cs typeface="Times New Roman" panose="02020603050405020304" pitchFamily="18" charset="0"/>
                <a:hlinkClick r:id="rId3"/>
              </a:rPr>
              <a:t>Human Rights in China (chineseembassy.org)</a:t>
            </a:r>
            <a:endParaRPr lang="en-CA" sz="1600" dirty="0">
              <a:latin typeface="Times New Roman" panose="02020603050405020304" pitchFamily="18" charset="0"/>
              <a:cs typeface="Times New Roman" panose="02020603050405020304" pitchFamily="18" charset="0"/>
            </a:endParaRPr>
          </a:p>
          <a:p>
            <a:pPr marL="228600" indent="-457200">
              <a:buNone/>
            </a:pPr>
            <a:r>
              <a:rPr lang="en-US" sz="1600" b="0" i="0" dirty="0">
                <a:solidFill>
                  <a:srgbClr val="373A3C"/>
                </a:solidFill>
                <a:effectLst/>
                <a:latin typeface="Times New Roman" panose="02020603050405020304" pitchFamily="18" charset="0"/>
                <a:cs typeface="Times New Roman" panose="02020603050405020304" pitchFamily="18" charset="0"/>
              </a:rPr>
              <a:t>Ishiguro, Kazuo. Never Let Me Go. Vintage Canada, 2005.</a:t>
            </a:r>
          </a:p>
          <a:p>
            <a:pPr marL="228600" indent="-457200">
              <a:buNone/>
            </a:pPr>
            <a:r>
              <a:rPr lang="en-US" sz="1600" b="0" i="0" dirty="0">
                <a:solidFill>
                  <a:srgbClr val="373A3C"/>
                </a:solidFill>
                <a:effectLst/>
                <a:latin typeface="Times New Roman" panose="02020603050405020304" pitchFamily="18" charset="0"/>
                <a:cs typeface="Times New Roman" panose="02020603050405020304" pitchFamily="18" charset="0"/>
              </a:rPr>
              <a:t>Sample, Ian. “Chinese Scientist Who Edited Babies Genes Jailed for 3 years.” The Guardian, 31 December 2019.</a:t>
            </a:r>
            <a:r>
              <a:rPr lang="en-US" sz="1600" dirty="0">
                <a:hlinkClick r:id="rId4"/>
              </a:rPr>
              <a:t> </a:t>
            </a:r>
            <a:r>
              <a:rPr lang="en-US" sz="1600" dirty="0">
                <a:latin typeface="Times New Roman" panose="02020603050405020304" pitchFamily="18" charset="0"/>
                <a:cs typeface="Times New Roman" panose="02020603050405020304" pitchFamily="18" charset="0"/>
                <a:hlinkClick r:id="rId4"/>
              </a:rPr>
              <a:t>Chinese scientist who edited babies' genes jailed for three years | World news | The Guardian</a:t>
            </a:r>
            <a:endParaRPr lang="en-US" sz="1600" dirty="0">
              <a:latin typeface="Times New Roman" panose="02020603050405020304" pitchFamily="18" charset="0"/>
              <a:cs typeface="Times New Roman" panose="02020603050405020304" pitchFamily="18" charset="0"/>
            </a:endParaRPr>
          </a:p>
          <a:p>
            <a:pPr marL="228600" indent="-457200">
              <a:buNone/>
            </a:pPr>
            <a:r>
              <a:rPr lang="en-US" sz="1700" i="0" dirty="0">
                <a:solidFill>
                  <a:srgbClr val="111111"/>
                </a:solidFill>
                <a:effectLst/>
                <a:latin typeface="Times New Roman" panose="02020603050405020304" pitchFamily="18" charset="0"/>
                <a:cs typeface="Times New Roman" panose="02020603050405020304" pitchFamily="18" charset="0"/>
              </a:rPr>
              <a:t>The Human Rights Act 1998 (c. 42), United Kingdom.</a:t>
            </a:r>
            <a:endParaRPr lang="en-US" sz="1700" dirty="0">
              <a:latin typeface="Times New Roman" panose="02020603050405020304" pitchFamily="18" charset="0"/>
              <a:cs typeface="Times New Roman" panose="02020603050405020304" pitchFamily="18" charset="0"/>
            </a:endParaRPr>
          </a:p>
          <a:p>
            <a:pPr marL="228600" indent="-457200">
              <a:buNone/>
            </a:pPr>
            <a:r>
              <a:rPr lang="en-US" sz="1600" b="0" i="0" dirty="0">
                <a:solidFill>
                  <a:srgbClr val="373A3C"/>
                </a:solidFill>
                <a:effectLst/>
                <a:latin typeface="Times New Roman" panose="02020603050405020304" pitchFamily="18" charset="0"/>
                <a:cs typeface="Times New Roman" panose="02020603050405020304" pitchFamily="18" charset="0"/>
              </a:rPr>
              <a:t> </a:t>
            </a:r>
            <a:r>
              <a:rPr lang="en-US" sz="1600" b="0" i="0" dirty="0">
                <a:solidFill>
                  <a:srgbClr val="3F3F3F"/>
                </a:solidFill>
                <a:effectLst/>
                <a:latin typeface="Times New Roman" panose="02020603050405020304" pitchFamily="18" charset="0"/>
                <a:cs typeface="Times New Roman" panose="02020603050405020304" pitchFamily="18" charset="0"/>
              </a:rPr>
              <a:t>UN Commission on Human Rights, </a:t>
            </a:r>
            <a:r>
              <a:rPr lang="en-US" sz="1600" b="0" i="1" dirty="0">
                <a:solidFill>
                  <a:srgbClr val="3F3F3F"/>
                </a:solidFill>
                <a:effectLst/>
                <a:latin typeface="Times New Roman" panose="02020603050405020304" pitchFamily="18" charset="0"/>
                <a:cs typeface="Times New Roman" panose="02020603050405020304" pitchFamily="18" charset="0"/>
              </a:rPr>
              <a:t>Convention on the Rights of the Child.</a:t>
            </a:r>
            <a:r>
              <a:rPr lang="en-US" sz="1600" b="0" i="0" dirty="0">
                <a:solidFill>
                  <a:srgbClr val="3F3F3F"/>
                </a:solidFill>
                <a:effectLst/>
                <a:latin typeface="Times New Roman" panose="02020603050405020304" pitchFamily="18" charset="0"/>
                <a:cs typeface="Times New Roman" panose="02020603050405020304" pitchFamily="18" charset="0"/>
              </a:rPr>
              <a:t>, 7 March 1990, E/CN.4/RES/1990/74, available at: https://www.refworld.org/docid/3b00f03d30.html [accessed 13 December 2020]</a:t>
            </a:r>
            <a:endParaRPr lang="en-US" sz="1600" b="0" i="0" dirty="0">
              <a:solidFill>
                <a:srgbClr val="373A3C"/>
              </a:solidFill>
              <a:effectLst/>
              <a:latin typeface="Times New Roman" panose="02020603050405020304" pitchFamily="18" charset="0"/>
              <a:cs typeface="Times New Roman" panose="02020603050405020304" pitchFamily="18" charset="0"/>
            </a:endParaRPr>
          </a:p>
          <a:p>
            <a:pPr marL="228600" indent="-457200">
              <a:buNone/>
            </a:pPr>
            <a:r>
              <a:rPr lang="en-US" sz="1600" b="0" i="0" dirty="0">
                <a:solidFill>
                  <a:srgbClr val="3F3F3F"/>
                </a:solidFill>
                <a:effectLst/>
                <a:latin typeface="Times New Roman" panose="02020603050405020304" pitchFamily="18" charset="0"/>
                <a:cs typeface="Times New Roman" panose="02020603050405020304" pitchFamily="18" charset="0"/>
              </a:rPr>
              <a:t>UN General Assembly, </a:t>
            </a:r>
            <a:r>
              <a:rPr lang="en-US" sz="1600" b="0" i="1" dirty="0">
                <a:solidFill>
                  <a:srgbClr val="3F3F3F"/>
                </a:solidFill>
                <a:effectLst/>
                <a:latin typeface="Times New Roman" panose="02020603050405020304" pitchFamily="18" charset="0"/>
                <a:cs typeface="Times New Roman" panose="02020603050405020304" pitchFamily="18" charset="0"/>
              </a:rPr>
              <a:t>International Covenant on Civil and Political Rights</a:t>
            </a:r>
            <a:r>
              <a:rPr lang="en-US" sz="1600" b="0" i="0" dirty="0">
                <a:solidFill>
                  <a:srgbClr val="3F3F3F"/>
                </a:solidFill>
                <a:effectLst/>
                <a:latin typeface="Times New Roman" panose="02020603050405020304" pitchFamily="18" charset="0"/>
                <a:cs typeface="Times New Roman" panose="02020603050405020304" pitchFamily="18" charset="0"/>
              </a:rPr>
              <a:t>, 16 December 1966, United Nations, Treaty Series, vol. 999, p. 171, available at: https://www.refworld.org/docid/3ae6b3aa0.html [accessed 13 December 2020]</a:t>
            </a:r>
          </a:p>
          <a:p>
            <a:pPr marL="228600" indent="-457200">
              <a:buNone/>
            </a:pPr>
            <a:r>
              <a:rPr lang="en-US" sz="1600" b="0" i="0" dirty="0">
                <a:solidFill>
                  <a:srgbClr val="3F3F3F"/>
                </a:solidFill>
                <a:effectLst/>
                <a:latin typeface="Times New Roman" panose="02020603050405020304" pitchFamily="18" charset="0"/>
                <a:cs typeface="Times New Roman" panose="02020603050405020304" pitchFamily="18" charset="0"/>
              </a:rPr>
              <a:t>UN General Assembly, </a:t>
            </a:r>
            <a:r>
              <a:rPr lang="en-US" sz="1600" b="0" i="1" dirty="0">
                <a:solidFill>
                  <a:srgbClr val="3F3F3F"/>
                </a:solidFill>
                <a:effectLst/>
                <a:latin typeface="Times New Roman" panose="02020603050405020304" pitchFamily="18" charset="0"/>
                <a:cs typeface="Times New Roman" panose="02020603050405020304" pitchFamily="18" charset="0"/>
              </a:rPr>
              <a:t>Universal Declaration of Human Rights</a:t>
            </a:r>
            <a:r>
              <a:rPr lang="en-US" sz="1600" b="0" i="0" dirty="0">
                <a:solidFill>
                  <a:srgbClr val="3F3F3F"/>
                </a:solidFill>
                <a:effectLst/>
                <a:latin typeface="Times New Roman" panose="02020603050405020304" pitchFamily="18" charset="0"/>
                <a:cs typeface="Times New Roman" panose="02020603050405020304" pitchFamily="18" charset="0"/>
              </a:rPr>
              <a:t>, 10 December 1948, 217 A (III), available at: https://www.refworld.org/docid/3ae6b3712c.html [accessed 13 December 2020]</a:t>
            </a:r>
          </a:p>
          <a:p>
            <a:pPr marL="228600" indent="-457200">
              <a:buNone/>
            </a:pPr>
            <a:endParaRPr lang="en-CA" sz="1800" dirty="0">
              <a:solidFill>
                <a:schemeClr val="tx1"/>
              </a:solidFill>
              <a:latin typeface="Times New Roman" panose="02020603050405020304" pitchFamily="18" charset="0"/>
              <a:cs typeface="Times New Roman" panose="02020603050405020304" pitchFamily="18" charset="0"/>
            </a:endParaRPr>
          </a:p>
          <a:p>
            <a:endParaRPr lang="en-US" sz="1300" dirty="0">
              <a:hlinkClick r:id="rId4"/>
            </a:endParaRPr>
          </a:p>
          <a:p>
            <a:endParaRPr lang="en-CA" sz="1400" dirty="0">
              <a:solidFill>
                <a:srgbClr val="000000"/>
              </a:solidFill>
              <a:latin typeface="Times New Roman" panose="02020603050405020304" pitchFamily="18" charset="0"/>
              <a:cs typeface="Times New Roman" panose="02020603050405020304" pitchFamily="18" charset="0"/>
            </a:endParaRPr>
          </a:p>
          <a:p>
            <a:endParaRPr lang="en-CA" dirty="0"/>
          </a:p>
        </p:txBody>
      </p:sp>
    </p:spTree>
    <p:extLst>
      <p:ext uri="{BB962C8B-B14F-4D97-AF65-F5344CB8AC3E}">
        <p14:creationId xmlns:p14="http://schemas.microsoft.com/office/powerpoint/2010/main" val="1151836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ame 8">
            <a:extLst>
              <a:ext uri="{FF2B5EF4-FFF2-40B4-BE49-F238E27FC236}">
                <a16:creationId xmlns:a16="http://schemas.microsoft.com/office/drawing/2014/main" id="{DD7EAFE6-2BB9-41FB-9CF4-588CFC70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610334BF-0422-4A9A-BE46-AEB8C348BA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8F2823-0279-49D8-928D-754B22253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2E45E95-311C-41C7-A882-6E43F08068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B7299D5D-ECC5-41EB-B830-C3A35FB355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37516"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8C91735-5EFE-44D1-8CC6-FDF0D11B6F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D33F926C-2613-475D-AEE4-CD7D87D3BA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B8F39D-105A-4DDE-98D9-0642E6CF53DC}"/>
              </a:ext>
            </a:extLst>
          </p:cNvPr>
          <p:cNvSpPr>
            <a:spLocks noGrp="1"/>
          </p:cNvSpPr>
          <p:nvPr>
            <p:ph type="title"/>
          </p:nvPr>
        </p:nvSpPr>
        <p:spPr>
          <a:xfrm>
            <a:off x="1232051" y="362310"/>
            <a:ext cx="4734464" cy="784016"/>
          </a:xfrm>
        </p:spPr>
        <p:txBody>
          <a:bodyPr vert="horz" lIns="91440" tIns="45720" rIns="91440" bIns="45720" rtlCol="0" anchor="b">
            <a:normAutofit fontScale="90000"/>
          </a:bodyPr>
          <a:lstStyle/>
          <a:p>
            <a:r>
              <a:rPr lang="en-US" sz="5400" dirty="0">
                <a:solidFill>
                  <a:srgbClr val="FFFFFF"/>
                </a:solidFill>
              </a:rPr>
              <a:t>Novel Summary </a:t>
            </a:r>
          </a:p>
        </p:txBody>
      </p:sp>
      <p:sp>
        <p:nvSpPr>
          <p:cNvPr id="23" name="Rectangle 22">
            <a:extLst>
              <a:ext uri="{FF2B5EF4-FFF2-40B4-BE49-F238E27FC236}">
                <a16:creationId xmlns:a16="http://schemas.microsoft.com/office/drawing/2014/main" id="{1FD32A06-E9FE-4F5A-88A6-84905A72C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5675" y="0"/>
            <a:ext cx="4883277" cy="6858000"/>
          </a:xfrm>
          <a:prstGeom prst="rect">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EF9F1BED-8200-4372-8F06-29073283EAA5}"/>
              </a:ext>
            </a:extLst>
          </p:cNvPr>
          <p:cNvPicPr>
            <a:picLocks noGrp="1" noChangeAspect="1"/>
          </p:cNvPicPr>
          <p:nvPr>
            <p:ph idx="1"/>
          </p:nvPr>
        </p:nvPicPr>
        <p:blipFill rotWithShape="1">
          <a:blip r:embed="rId5">
            <a:alphaModFix amt="60000"/>
          </a:blip>
          <a:srcRect r="-1" b="10470"/>
          <a:stretch/>
        </p:blipFill>
        <p:spPr>
          <a:xfrm>
            <a:off x="7305675" y="-3319"/>
            <a:ext cx="4883278" cy="6858000"/>
          </a:xfrm>
          <a:prstGeom prst="rect">
            <a:avLst/>
          </a:prstGeom>
        </p:spPr>
      </p:pic>
      <p:sp>
        <p:nvSpPr>
          <p:cNvPr id="5" name="TextBox 4">
            <a:extLst>
              <a:ext uri="{FF2B5EF4-FFF2-40B4-BE49-F238E27FC236}">
                <a16:creationId xmlns:a16="http://schemas.microsoft.com/office/drawing/2014/main" id="{8ADEE803-9615-4A71-93DC-00F4065193BE}"/>
              </a:ext>
            </a:extLst>
          </p:cNvPr>
          <p:cNvSpPr txBox="1"/>
          <p:nvPr/>
        </p:nvSpPr>
        <p:spPr>
          <a:xfrm>
            <a:off x="407417" y="1342618"/>
            <a:ext cx="6245525" cy="4801314"/>
          </a:xfrm>
          <a:prstGeom prst="rect">
            <a:avLst/>
          </a:prstGeom>
          <a:noFill/>
        </p:spPr>
        <p:txBody>
          <a:bodyPr wrap="square" rtlCol="0">
            <a:spAutoFit/>
          </a:bodyPr>
          <a:lstStyle/>
          <a:p>
            <a:r>
              <a:rPr lang="en-CA" dirty="0">
                <a:latin typeface="Times New Roman" panose="02020603050405020304" pitchFamily="18" charset="0"/>
                <a:cs typeface="Times New Roman" panose="02020603050405020304" pitchFamily="18" charset="0"/>
              </a:rPr>
              <a:t>Never Let Me Go by Kazuo Ishiguro is a fictional novel based in England during the late 1990s. The novel follows the story of Kathy, Ruth, and Tommy, at Hailsham boarding school where they live as organ donors.  </a:t>
            </a:r>
          </a:p>
          <a:p>
            <a:endParaRPr lang="en-CA"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Growing up in the age of scientific advancement, the children exist as human clones. Essentially, the children grow up to donate their organs until they are “complete”, or in other words, until they pass away. </a:t>
            </a:r>
          </a:p>
          <a:p>
            <a:endParaRPr lang="en-CA"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The children form connections, feel emotion and experience life in the same way that a “human” would yet, they are secluded from the rest of the world, and stripped of their dignity. </a:t>
            </a:r>
          </a:p>
          <a:p>
            <a:endParaRPr lang="en-CA" dirty="0">
              <a:latin typeface="Times New Roman" panose="02020603050405020304" pitchFamily="18" charset="0"/>
              <a:cs typeface="Times New Roman" panose="02020603050405020304" pitchFamily="18" charset="0"/>
            </a:endParaRPr>
          </a:p>
          <a:p>
            <a:r>
              <a:rPr lang="en-CA" dirty="0">
                <a:latin typeface="Times New Roman" panose="02020603050405020304" pitchFamily="18" charset="0"/>
                <a:cs typeface="Times New Roman" panose="02020603050405020304" pitchFamily="18" charset="0"/>
              </a:rPr>
              <a:t>Although fictional, the novel highlights the risks and downfalls of scientific advancements and medical experimentation and the ethical paradigm that exists between them.</a:t>
            </a:r>
          </a:p>
        </p:txBody>
      </p:sp>
      <p:pic>
        <p:nvPicPr>
          <p:cNvPr id="3" name="Recorded Sound">
            <a:hlinkClick r:id="" action="ppaction://media"/>
            <a:extLst>
              <a:ext uri="{FF2B5EF4-FFF2-40B4-BE49-F238E27FC236}">
                <a16:creationId xmlns:a16="http://schemas.microsoft.com/office/drawing/2014/main" id="{9F5FDA6B-F482-424C-92AF-5EA0C199D1D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123648" y="5616067"/>
            <a:ext cx="1131207" cy="1131207"/>
          </a:xfrm>
          <a:prstGeom prst="rect">
            <a:avLst/>
          </a:prstGeom>
        </p:spPr>
      </p:pic>
    </p:spTree>
    <p:custDataLst>
      <p:tags r:id="rId1"/>
    </p:custDataLst>
    <p:extLst>
      <p:ext uri="{BB962C8B-B14F-4D97-AF65-F5344CB8AC3E}">
        <p14:creationId xmlns:p14="http://schemas.microsoft.com/office/powerpoint/2010/main" val="3534996658"/>
      </p:ext>
    </p:extLst>
  </p:cSld>
  <p:clrMapOvr>
    <a:masterClrMapping/>
  </p:clrMapOvr>
  <mc:AlternateContent xmlns:mc="http://schemas.openxmlformats.org/markup-compatibility/2006" xmlns:p14="http://schemas.microsoft.com/office/powerpoint/2010/main">
    <mc:Choice Requires="p14">
      <p:transition spd="slow" p14:dur="2000" advTm="49352"/>
    </mc:Choice>
    <mc:Fallback xmlns="">
      <p:transition spd="slow" advTm="493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8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8333">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811" objId="3"/>
        <p14:stopEvt time="48130" objId="3"/>
        <p14:playEvt time="48130" objId="3"/>
        <p14:stopEvt time="49303"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55D07-5272-4D69-B9C7-F07912BFEE44}"/>
              </a:ext>
            </a:extLst>
          </p:cNvPr>
          <p:cNvSpPr>
            <a:spLocks noGrp="1"/>
          </p:cNvSpPr>
          <p:nvPr>
            <p:ph type="title"/>
          </p:nvPr>
        </p:nvSpPr>
        <p:spPr>
          <a:xfrm>
            <a:off x="838200" y="429319"/>
            <a:ext cx="10515600" cy="1325563"/>
          </a:xfrm>
        </p:spPr>
        <p:txBody>
          <a:bodyPr>
            <a:normAutofit/>
          </a:bodyPr>
          <a:lstStyle/>
          <a:p>
            <a:r>
              <a:rPr lang="en-CA" sz="4000" dirty="0">
                <a:latin typeface="Times New Roman" panose="02020603050405020304" pitchFamily="18" charset="0"/>
                <a:cs typeface="Times New Roman" panose="02020603050405020304" pitchFamily="18" charset="0"/>
              </a:rPr>
              <a:t>Key Human Rights Issues in the Novel</a:t>
            </a:r>
          </a:p>
        </p:txBody>
      </p:sp>
      <p:sp>
        <p:nvSpPr>
          <p:cNvPr id="3" name="Content Placeholder 2">
            <a:extLst>
              <a:ext uri="{FF2B5EF4-FFF2-40B4-BE49-F238E27FC236}">
                <a16:creationId xmlns:a16="http://schemas.microsoft.com/office/drawing/2014/main" id="{04D6752D-E050-43EA-AA62-15192FA74329}"/>
              </a:ext>
            </a:extLst>
          </p:cNvPr>
          <p:cNvSpPr>
            <a:spLocks noGrp="1"/>
          </p:cNvSpPr>
          <p:nvPr>
            <p:ph idx="1"/>
          </p:nvPr>
        </p:nvSpPr>
        <p:spPr>
          <a:xfrm>
            <a:off x="838200" y="1441520"/>
            <a:ext cx="10515600" cy="4476395"/>
          </a:xfrm>
        </p:spPr>
        <p:txBody>
          <a:bodyPr>
            <a:normAutofit/>
          </a:bodyPr>
          <a:lstStyle/>
          <a:p>
            <a:pPr marL="228600" indent="0">
              <a:buNone/>
            </a:pPr>
            <a:r>
              <a:rPr lang="en-CA" sz="1600" dirty="0">
                <a:latin typeface="Times New Roman" panose="02020603050405020304" pitchFamily="18" charset="0"/>
                <a:cs typeface="Times New Roman" panose="02020603050405020304" pitchFamily="18" charset="0"/>
              </a:rPr>
              <a:t>Never Let Me Go by Kazuo Ishiguro follows the story of Ruth, Tommy and Kathy and their experiences at Hailsham, where they live as organ donors. Ultimately, the children grow up with the sole purpose of donating their organs to those in need. As such, there are several human rights issues highlighted in the novel.</a:t>
            </a:r>
          </a:p>
          <a:p>
            <a:pPr>
              <a:buFont typeface="Arial" panose="020B0604020202020204" pitchFamily="34" charset="0"/>
              <a:buChar char="•"/>
            </a:pPr>
            <a:r>
              <a:rPr lang="en-CA" sz="1800" b="1" dirty="0">
                <a:latin typeface="Times New Roman" panose="02020603050405020304" pitchFamily="18" charset="0"/>
                <a:cs typeface="Times New Roman" panose="02020603050405020304" pitchFamily="18" charset="0"/>
              </a:rPr>
              <a:t>Dehumanization and exploitation: </a:t>
            </a:r>
            <a:r>
              <a:rPr lang="en-CA" sz="1400" dirty="0">
                <a:latin typeface="Times New Roman" panose="02020603050405020304" pitchFamily="18" charset="0"/>
                <a:cs typeface="Times New Roman" panose="02020603050405020304" pitchFamily="18" charset="0"/>
              </a:rPr>
              <a:t>Throughout the novel, the children are feared, dehumanized, and exploited. To the outside world, they existed “only to supply medical science” (Ishiguro 261). The children are consistently exploited through the organ harvesting process that forces them to donate to the humans that look down on them as view them as less than. At the end of the novel, the children learn that Hailsham existed to “demonstrate to the world that if students were reared in humane, cultivated environments, it was possible for them to grow to be as sensitive and intelligent as any ordinary human being” (Ishiguro 261). </a:t>
            </a:r>
          </a:p>
          <a:p>
            <a:pPr>
              <a:buFont typeface="Arial" panose="020B0604020202020204" pitchFamily="34" charset="0"/>
              <a:buChar char="•"/>
            </a:pPr>
            <a:r>
              <a:rPr lang="en-CA" sz="1800" b="1" dirty="0">
                <a:latin typeface="Times New Roman" panose="02020603050405020304" pitchFamily="18" charset="0"/>
                <a:cs typeface="Times New Roman" panose="02020603050405020304" pitchFamily="18" charset="0"/>
              </a:rPr>
              <a:t>Medical and scientific experimentation: </a:t>
            </a:r>
            <a:r>
              <a:rPr lang="en-CA" sz="1400" dirty="0">
                <a:latin typeface="Times New Roman" panose="02020603050405020304" pitchFamily="18" charset="0"/>
                <a:cs typeface="Times New Roman" panose="02020603050405020304" pitchFamily="18" charset="0"/>
              </a:rPr>
              <a:t>The topic of medical and scientific experimentation is central to the novel. Essentially, the children exist for the purpose of medical experimentation where they serve their whole lives donating their organs in an attempt to cure disease and medical conditions. If the scientific advancements in the novel never considered the idea of human cloning as a way to solve medical problems, the children would have never been brought into the world.</a:t>
            </a:r>
            <a:endParaRPr lang="en-CA" sz="1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CA" sz="1800" b="1" dirty="0">
                <a:latin typeface="Times New Roman" panose="02020603050405020304" pitchFamily="18" charset="0"/>
                <a:cs typeface="Times New Roman" panose="02020603050405020304" pitchFamily="18" charset="0"/>
              </a:rPr>
              <a:t>Threats to human dignity:</a:t>
            </a:r>
            <a:r>
              <a:rPr lang="en-CA" sz="1400" b="1" dirty="0">
                <a:latin typeface="Times New Roman" panose="02020603050405020304" pitchFamily="18" charset="0"/>
                <a:cs typeface="Times New Roman" panose="02020603050405020304" pitchFamily="18" charset="0"/>
              </a:rPr>
              <a:t> </a:t>
            </a:r>
            <a:r>
              <a:rPr lang="en-CA" sz="1400" dirty="0">
                <a:latin typeface="Times New Roman" panose="02020603050405020304" pitchFamily="18" charset="0"/>
                <a:cs typeface="Times New Roman" panose="02020603050405020304" pitchFamily="18" charset="0"/>
              </a:rPr>
              <a:t>To exist is to have the right to dignity where equal respect is given to all. From the time the children were brought into the world, their dignity was at risk. They were constantly experimented on, exploited and used for their organs; something that they never consented to. </a:t>
            </a:r>
          </a:p>
          <a:p>
            <a:pPr>
              <a:buFont typeface="Arial" panose="020B0604020202020204" pitchFamily="34" charset="0"/>
              <a:buChar char="•"/>
            </a:pPr>
            <a:endParaRPr lang="en-CA" sz="18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CA" sz="1800" dirty="0">
              <a:latin typeface="Times New Roman" panose="02020603050405020304" pitchFamily="18" charset="0"/>
              <a:cs typeface="Times New Roman" panose="02020603050405020304" pitchFamily="18" charset="0"/>
            </a:endParaRPr>
          </a:p>
        </p:txBody>
      </p:sp>
      <p:pic>
        <p:nvPicPr>
          <p:cNvPr id="5" name="Recorded Sound">
            <a:hlinkClick r:id="" action="ppaction://media"/>
            <a:extLst>
              <a:ext uri="{FF2B5EF4-FFF2-40B4-BE49-F238E27FC236}">
                <a16:creationId xmlns:a16="http://schemas.microsoft.com/office/drawing/2014/main" id="{4EC7EC48-98D3-4549-B23E-FAFD0FC981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02930" y="5297185"/>
            <a:ext cx="842481" cy="842481"/>
          </a:xfrm>
          <a:prstGeom prst="rect">
            <a:avLst/>
          </a:prstGeom>
        </p:spPr>
      </p:pic>
    </p:spTree>
    <p:extLst>
      <p:ext uri="{BB962C8B-B14F-4D97-AF65-F5344CB8AC3E}">
        <p14:creationId xmlns:p14="http://schemas.microsoft.com/office/powerpoint/2010/main" val="1847406370"/>
      </p:ext>
    </p:extLst>
  </p:cSld>
  <p:clrMapOvr>
    <a:masterClrMapping/>
  </p:clrMapOvr>
  <mc:AlternateContent xmlns:mc="http://schemas.openxmlformats.org/markup-compatibility/2006" xmlns:p14="http://schemas.microsoft.com/office/powerpoint/2010/main">
    <mc:Choice Requires="p14">
      <p:transition spd="slow" p14:dur="2000" advTm="2757"/>
    </mc:Choice>
    <mc:Fallback xmlns="">
      <p:transition spd="slow" advTm="27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3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7">
            <a:extLst>
              <a:ext uri="{FF2B5EF4-FFF2-40B4-BE49-F238E27FC236}">
                <a16:creationId xmlns:a16="http://schemas.microsoft.com/office/drawing/2014/main" id="{19B36E71-93BD-4984-AC9C-CC9FB9CC0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9">
            <a:extLst>
              <a:ext uri="{FF2B5EF4-FFF2-40B4-BE49-F238E27FC236}">
                <a16:creationId xmlns:a16="http://schemas.microsoft.com/office/drawing/2014/main" id="{3A767031-C99F-4567-B7D9-353331C77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11">
            <a:extLst>
              <a:ext uri="{FF2B5EF4-FFF2-40B4-BE49-F238E27FC236}">
                <a16:creationId xmlns:a16="http://schemas.microsoft.com/office/drawing/2014/main" id="{63FEDEE9-12A6-4011-A532-8071D6086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13">
            <a:extLst>
              <a:ext uri="{FF2B5EF4-FFF2-40B4-BE49-F238E27FC236}">
                <a16:creationId xmlns:a16="http://schemas.microsoft.com/office/drawing/2014/main" id="{57C37CE9-19CE-49DF-A887-2214EBB1F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15">
            <a:extLst>
              <a:ext uri="{FF2B5EF4-FFF2-40B4-BE49-F238E27FC236}">
                <a16:creationId xmlns:a16="http://schemas.microsoft.com/office/drawing/2014/main" id="{7EF84E8E-7E93-4DEE-BCFB-2AE29098B5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0CC8EB-D035-40CD-9AC4-3E890AE8EAE0}"/>
              </a:ext>
            </a:extLst>
          </p:cNvPr>
          <p:cNvSpPr>
            <a:spLocks noGrp="1"/>
          </p:cNvSpPr>
          <p:nvPr>
            <p:ph type="title"/>
          </p:nvPr>
        </p:nvSpPr>
        <p:spPr>
          <a:xfrm>
            <a:off x="838200" y="857250"/>
            <a:ext cx="5257800" cy="5143499"/>
          </a:xfrm>
        </p:spPr>
        <p:txBody>
          <a:bodyPr anchor="ctr">
            <a:normAutofit/>
          </a:bodyPr>
          <a:lstStyle/>
          <a:p>
            <a:r>
              <a:rPr lang="en-CA" sz="4400">
                <a:solidFill>
                  <a:srgbClr val="FFFFFF"/>
                </a:solidFill>
              </a:rPr>
              <a:t>Connecting the Novel to Human Rights</a:t>
            </a:r>
          </a:p>
        </p:txBody>
      </p:sp>
      <p:sp>
        <p:nvSpPr>
          <p:cNvPr id="41" name="Oval 17">
            <a:extLst>
              <a:ext uri="{FF2B5EF4-FFF2-40B4-BE49-F238E27FC236}">
                <a16:creationId xmlns:a16="http://schemas.microsoft.com/office/drawing/2014/main" id="{9046502B-E9B6-4225-B8EE-BC5D64468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CF382B0-9AF1-4CB0-B320-2D9BB815A20C}"/>
              </a:ext>
            </a:extLst>
          </p:cNvPr>
          <p:cNvSpPr>
            <a:spLocks noGrp="1"/>
          </p:cNvSpPr>
          <p:nvPr>
            <p:ph idx="1"/>
          </p:nvPr>
        </p:nvSpPr>
        <p:spPr>
          <a:xfrm>
            <a:off x="5866650" y="954522"/>
            <a:ext cx="5737917" cy="5548688"/>
          </a:xfrm>
        </p:spPr>
        <p:txBody>
          <a:bodyPr anchor="ctr">
            <a:normAutofit/>
          </a:bodyPr>
          <a:lstStyle/>
          <a:p>
            <a:pPr marL="228600" indent="0">
              <a:buNone/>
            </a:pPr>
            <a:r>
              <a:rPr lang="en-CA"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“However uncomfortable people were about your existence, their overwhelming concern was that their own children, their spouses, their parents, their friends, did not die from cancer, motor neurone disease, heart disease. So for a long time you were kept in the shadows, and people did their best not to think about you. And if they did, they tried to convince themselves you weren’t really like us. That you were less than human so it didn’t really matter.” (Ishiguro 263)</a:t>
            </a:r>
          </a:p>
          <a:p>
            <a:endParaRPr lang="en-CA" sz="1800" dirty="0">
              <a:solidFill>
                <a:srgbClr val="FFFFFF"/>
              </a:solidFill>
            </a:endParaRPr>
          </a:p>
        </p:txBody>
      </p:sp>
      <p:pic>
        <p:nvPicPr>
          <p:cNvPr id="4" name="Recorded Sound">
            <a:hlinkClick r:id="" action="ppaction://media"/>
            <a:extLst>
              <a:ext uri="{FF2B5EF4-FFF2-40B4-BE49-F238E27FC236}">
                <a16:creationId xmlns:a16="http://schemas.microsoft.com/office/drawing/2014/main" id="{3A401E56-ECC5-412F-A3FF-F7B2CCBB4E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7749" y="4875088"/>
            <a:ext cx="1535986" cy="1628122"/>
          </a:xfrm>
          <a:prstGeom prst="rect">
            <a:avLst/>
          </a:prstGeom>
        </p:spPr>
      </p:pic>
    </p:spTree>
    <p:extLst>
      <p:ext uri="{BB962C8B-B14F-4D97-AF65-F5344CB8AC3E}">
        <p14:creationId xmlns:p14="http://schemas.microsoft.com/office/powerpoint/2010/main" val="28118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5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E45848-BEDA-4F24-9C4E-DA212095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2BB8117-A903-442C-9223-A4FEB85C3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C59300B8-3117-43F8-9F8E-68DB9F002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1AFAE680-42C1-4104-B74F-B0A8F1FB2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828A8BA9-B3FE-4C96-A0A1-72A0D2C85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ame 20">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566206-76E0-4051-B312-748CA57B34B2}"/>
              </a:ext>
            </a:extLst>
          </p:cNvPr>
          <p:cNvSpPr>
            <a:spLocks noGrp="1"/>
          </p:cNvSpPr>
          <p:nvPr>
            <p:ph type="title"/>
          </p:nvPr>
        </p:nvSpPr>
        <p:spPr>
          <a:xfrm>
            <a:off x="838201" y="857251"/>
            <a:ext cx="5428375" cy="2076450"/>
          </a:xfrm>
        </p:spPr>
        <p:txBody>
          <a:bodyPr anchor="b">
            <a:normAutofit/>
          </a:bodyPr>
          <a:lstStyle/>
          <a:p>
            <a:r>
              <a:rPr lang="en-CA" sz="4400" dirty="0">
                <a:solidFill>
                  <a:srgbClr val="FFFFFF"/>
                </a:solidFill>
                <a:latin typeface="Times New Roman" panose="02020603050405020304" pitchFamily="18" charset="0"/>
                <a:cs typeface="Times New Roman" panose="02020603050405020304" pitchFamily="18" charset="0"/>
              </a:rPr>
              <a:t>Applicable Domestic Human Rights Law</a:t>
            </a:r>
          </a:p>
        </p:txBody>
      </p:sp>
      <p:sp>
        <p:nvSpPr>
          <p:cNvPr id="3" name="Content Placeholder 2">
            <a:extLst>
              <a:ext uri="{FF2B5EF4-FFF2-40B4-BE49-F238E27FC236}">
                <a16:creationId xmlns:a16="http://schemas.microsoft.com/office/drawing/2014/main" id="{CA34569E-B466-4187-B9C9-9D6DAB576CAC}"/>
              </a:ext>
            </a:extLst>
          </p:cNvPr>
          <p:cNvSpPr>
            <a:spLocks noGrp="1"/>
          </p:cNvSpPr>
          <p:nvPr>
            <p:ph idx="1"/>
          </p:nvPr>
        </p:nvSpPr>
        <p:spPr>
          <a:xfrm>
            <a:off x="838200" y="3190875"/>
            <a:ext cx="5428375" cy="2986087"/>
          </a:xfrm>
        </p:spPr>
        <p:txBody>
          <a:bodyPr>
            <a:normAutofit/>
          </a:bodyPr>
          <a:lstStyle/>
          <a:p>
            <a:r>
              <a:rPr lang="en-CA" sz="2000" i="1" dirty="0">
                <a:solidFill>
                  <a:schemeClr val="tx1"/>
                </a:solidFill>
                <a:latin typeface="Times New Roman" panose="02020603050405020304" pitchFamily="18" charset="0"/>
                <a:cs typeface="Times New Roman" panose="02020603050405020304" pitchFamily="18" charset="0"/>
              </a:rPr>
              <a:t>Great Britain Human Rights Act 1998</a:t>
            </a:r>
          </a:p>
          <a:p>
            <a:pPr lvl="1"/>
            <a:r>
              <a:rPr lang="en-CA" sz="2000" dirty="0">
                <a:solidFill>
                  <a:schemeClr val="tx1"/>
                </a:solidFill>
                <a:latin typeface="Times New Roman" panose="02020603050405020304" pitchFamily="18" charset="0"/>
                <a:cs typeface="Times New Roman" panose="02020603050405020304" pitchFamily="18" charset="0"/>
              </a:rPr>
              <a:t>Right to liberty and security </a:t>
            </a:r>
          </a:p>
          <a:p>
            <a:pPr lvl="1"/>
            <a:r>
              <a:rPr lang="en-CA" sz="2000" dirty="0">
                <a:solidFill>
                  <a:schemeClr val="tx1"/>
                </a:solidFill>
                <a:latin typeface="Times New Roman" panose="02020603050405020304" pitchFamily="18" charset="0"/>
                <a:cs typeface="Times New Roman" panose="02020603050405020304" pitchFamily="18" charset="0"/>
              </a:rPr>
              <a:t>Right to life </a:t>
            </a:r>
          </a:p>
          <a:p>
            <a:pPr lvl="1"/>
            <a:r>
              <a:rPr lang="en-CA" sz="2000" dirty="0">
                <a:solidFill>
                  <a:schemeClr val="tx1"/>
                </a:solidFill>
                <a:latin typeface="Times New Roman" panose="02020603050405020304" pitchFamily="18" charset="0"/>
                <a:cs typeface="Times New Roman" panose="02020603050405020304" pitchFamily="18" charset="0"/>
              </a:rPr>
              <a:t>Freedom from torture and inhuman or degrading treatment</a:t>
            </a:r>
          </a:p>
          <a:p>
            <a:pPr marL="457200" lvl="1" indent="0">
              <a:buNone/>
            </a:pPr>
            <a:endParaRPr lang="en-US" sz="2000" b="0" i="0" dirty="0">
              <a:solidFill>
                <a:srgbClr val="FFFFFF"/>
              </a:solidFill>
              <a:effectLst/>
              <a:highlight>
                <a:srgbClr val="FFFF00"/>
              </a:highlight>
              <a:latin typeface="Times New Roman" panose="02020603050405020304" pitchFamily="18" charset="0"/>
              <a:cs typeface="Times New Roman" panose="02020603050405020304" pitchFamily="18" charset="0"/>
            </a:endParaRPr>
          </a:p>
          <a:p>
            <a:pPr marL="457200" lvl="1" indent="0">
              <a:buNone/>
            </a:pPr>
            <a:endParaRPr lang="en-CA" sz="2000" dirty="0">
              <a:solidFill>
                <a:srgbClr val="FFFFFF"/>
              </a:solidFill>
              <a:highlight>
                <a:srgbClr val="FFFF00"/>
              </a:highligh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93A378B-25D0-4CEF-9983-3178A155C450}"/>
              </a:ext>
            </a:extLst>
          </p:cNvPr>
          <p:cNvPicPr>
            <a:picLocks noChangeAspect="1"/>
          </p:cNvPicPr>
          <p:nvPr/>
        </p:nvPicPr>
        <p:blipFill>
          <a:blip r:embed="rId4">
            <a:alphaModFix amt="80000"/>
          </a:blip>
          <a:stretch>
            <a:fillRect/>
          </a:stretch>
        </p:blipFill>
        <p:spPr>
          <a:xfrm>
            <a:off x="7104775" y="880956"/>
            <a:ext cx="4219259" cy="5062643"/>
          </a:xfrm>
          <a:prstGeom prst="rect">
            <a:avLst/>
          </a:prstGeom>
        </p:spPr>
      </p:pic>
      <p:pic>
        <p:nvPicPr>
          <p:cNvPr id="5" name="Recorded Sound">
            <a:hlinkClick r:id="" action="ppaction://media"/>
            <a:extLst>
              <a:ext uri="{FF2B5EF4-FFF2-40B4-BE49-F238E27FC236}">
                <a16:creationId xmlns:a16="http://schemas.microsoft.com/office/drawing/2014/main" id="{21662ADC-C9E6-4C2A-A3F3-FCC50A747F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58672" y="4836185"/>
            <a:ext cx="1340777" cy="1340777"/>
          </a:xfrm>
          <a:prstGeom prst="rect">
            <a:avLst/>
          </a:prstGeom>
        </p:spPr>
      </p:pic>
    </p:spTree>
    <p:extLst>
      <p:ext uri="{BB962C8B-B14F-4D97-AF65-F5344CB8AC3E}">
        <p14:creationId xmlns:p14="http://schemas.microsoft.com/office/powerpoint/2010/main" val="124947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0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0152">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7">
            <a:extLst>
              <a:ext uri="{FF2B5EF4-FFF2-40B4-BE49-F238E27FC236}">
                <a16:creationId xmlns:a16="http://schemas.microsoft.com/office/drawing/2014/main" id="{19B36E71-93BD-4984-AC9C-CC9FB9CC0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9">
            <a:extLst>
              <a:ext uri="{FF2B5EF4-FFF2-40B4-BE49-F238E27FC236}">
                <a16:creationId xmlns:a16="http://schemas.microsoft.com/office/drawing/2014/main" id="{3A767031-C99F-4567-B7D9-353331C77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1">
            <a:extLst>
              <a:ext uri="{FF2B5EF4-FFF2-40B4-BE49-F238E27FC236}">
                <a16:creationId xmlns:a16="http://schemas.microsoft.com/office/drawing/2014/main" id="{63FEDEE9-12A6-4011-A532-8071D6086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13">
            <a:extLst>
              <a:ext uri="{FF2B5EF4-FFF2-40B4-BE49-F238E27FC236}">
                <a16:creationId xmlns:a16="http://schemas.microsoft.com/office/drawing/2014/main" id="{57C37CE9-19CE-49DF-A887-2214EBB1F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15">
            <a:extLst>
              <a:ext uri="{FF2B5EF4-FFF2-40B4-BE49-F238E27FC236}">
                <a16:creationId xmlns:a16="http://schemas.microsoft.com/office/drawing/2014/main" id="{7EF84E8E-7E93-4DEE-BCFB-2AE29098B5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17">
            <a:extLst>
              <a:ext uri="{FF2B5EF4-FFF2-40B4-BE49-F238E27FC236}">
                <a16:creationId xmlns:a16="http://schemas.microsoft.com/office/drawing/2014/main" id="{9046502B-E9B6-4225-B8EE-BC5D64468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ame 19">
            <a:extLst>
              <a:ext uri="{FF2B5EF4-FFF2-40B4-BE49-F238E27FC236}">
                <a16:creationId xmlns:a16="http://schemas.microsoft.com/office/drawing/2014/main" id="{1566AC62-7AC7-4ED5-A03D-E28AC560E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AB4FE5-42B4-462A-9176-0245113159DF}"/>
              </a:ext>
            </a:extLst>
          </p:cNvPr>
          <p:cNvSpPr>
            <a:spLocks noGrp="1"/>
          </p:cNvSpPr>
          <p:nvPr>
            <p:ph type="title"/>
          </p:nvPr>
        </p:nvSpPr>
        <p:spPr>
          <a:xfrm>
            <a:off x="838200" y="857250"/>
            <a:ext cx="5257800" cy="5143499"/>
          </a:xfrm>
        </p:spPr>
        <p:txBody>
          <a:bodyPr anchor="ctr">
            <a:normAutofit/>
          </a:bodyPr>
          <a:lstStyle/>
          <a:p>
            <a:r>
              <a:rPr lang="en-CA" sz="4400">
                <a:solidFill>
                  <a:srgbClr val="FFFFFF"/>
                </a:solidFill>
                <a:latin typeface="Times New Roman" panose="02020603050405020304" pitchFamily="18" charset="0"/>
                <a:cs typeface="Times New Roman" panose="02020603050405020304" pitchFamily="18" charset="0"/>
              </a:rPr>
              <a:t>How Have Domestic Human Rights Laws Been Violated?</a:t>
            </a:r>
          </a:p>
        </p:txBody>
      </p:sp>
      <p:sp>
        <p:nvSpPr>
          <p:cNvPr id="3" name="Content Placeholder 2">
            <a:extLst>
              <a:ext uri="{FF2B5EF4-FFF2-40B4-BE49-F238E27FC236}">
                <a16:creationId xmlns:a16="http://schemas.microsoft.com/office/drawing/2014/main" id="{B27BEBED-F98A-44D3-A29C-9B5A85ECCE74}"/>
              </a:ext>
            </a:extLst>
          </p:cNvPr>
          <p:cNvSpPr>
            <a:spLocks noGrp="1"/>
          </p:cNvSpPr>
          <p:nvPr>
            <p:ph idx="1"/>
          </p:nvPr>
        </p:nvSpPr>
        <p:spPr>
          <a:xfrm>
            <a:off x="6334124" y="857251"/>
            <a:ext cx="5019675" cy="5143500"/>
          </a:xfrm>
        </p:spPr>
        <p:txBody>
          <a:bodyPr anchor="ctr">
            <a:normAutofit/>
          </a:bodyPr>
          <a:lstStyle/>
          <a:p>
            <a:pPr>
              <a:lnSpc>
                <a:spcPct val="100000"/>
              </a:lnSpc>
            </a:pPr>
            <a:r>
              <a:rPr lang="en-CA" sz="1500" i="1" dirty="0">
                <a:solidFill>
                  <a:schemeClr val="tx1"/>
                </a:solidFill>
                <a:latin typeface="Times New Roman" panose="02020603050405020304" pitchFamily="18" charset="0"/>
                <a:cs typeface="Times New Roman" panose="02020603050405020304" pitchFamily="18" charset="0"/>
              </a:rPr>
              <a:t>Great Britain Human Rights Act 1998</a:t>
            </a:r>
          </a:p>
          <a:p>
            <a:pPr lvl="1">
              <a:lnSpc>
                <a:spcPct val="100000"/>
              </a:lnSpc>
            </a:pPr>
            <a:r>
              <a:rPr lang="en-CA" sz="1500" dirty="0">
                <a:solidFill>
                  <a:schemeClr val="tx1"/>
                </a:solidFill>
                <a:latin typeface="Times New Roman" panose="02020603050405020304" pitchFamily="18" charset="0"/>
                <a:cs typeface="Times New Roman" panose="02020603050405020304" pitchFamily="18" charset="0"/>
              </a:rPr>
              <a:t>The Great Britain Human Rights Act acknowledges the human rights to liberty and security, the right to life, and freedom from torture or inhuman and degrading treatment. </a:t>
            </a:r>
          </a:p>
          <a:p>
            <a:pPr lvl="1">
              <a:lnSpc>
                <a:spcPct val="100000"/>
              </a:lnSpc>
            </a:pPr>
            <a:r>
              <a:rPr lang="en-CA" sz="1500" dirty="0">
                <a:solidFill>
                  <a:schemeClr val="tx1"/>
                </a:solidFill>
                <a:latin typeface="Times New Roman" panose="02020603050405020304" pitchFamily="18" charset="0"/>
                <a:cs typeface="Times New Roman" panose="02020603050405020304" pitchFamily="18" charset="0"/>
              </a:rPr>
              <a:t>In the novel, the children do not have any control over their fate. Ultimately, they were born to spend their lives donating their organs to others before dying. The right to liberty and security cannot be upheld when they are confined to Hailsham, forced to donate their organs, and ultimately, die for a population that views them as inferior. </a:t>
            </a:r>
          </a:p>
          <a:p>
            <a:pPr lvl="1">
              <a:lnSpc>
                <a:spcPct val="100000"/>
              </a:lnSpc>
            </a:pPr>
            <a:r>
              <a:rPr lang="en-CA" sz="1500" dirty="0">
                <a:solidFill>
                  <a:schemeClr val="tx1"/>
                </a:solidFill>
                <a:latin typeface="Times New Roman" panose="02020603050405020304" pitchFamily="18" charset="0"/>
                <a:cs typeface="Times New Roman" panose="02020603050405020304" pitchFamily="18" charset="0"/>
              </a:rPr>
              <a:t>Although infringements to the right to life would typically include instances of murder or capital punishment, organ donation in the novel violates such right. The children were born with the duty of donating their organs in order to help cure disease, and treat medical conditions. Each time the children donate their organs, their lives are cut shorter until they “complete” and do not have the organs left to survive. </a:t>
            </a:r>
          </a:p>
          <a:p>
            <a:pPr lvl="1">
              <a:lnSpc>
                <a:spcPct val="100000"/>
              </a:lnSpc>
            </a:pPr>
            <a:endParaRPr lang="en-CA" sz="1500" dirty="0">
              <a:solidFill>
                <a:srgbClr val="FFFFFF"/>
              </a:solidFill>
              <a:latin typeface="Times New Roman" panose="02020603050405020304" pitchFamily="18"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735E950B-8A3C-493A-A08A-457A3CA309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6970" y="5178175"/>
            <a:ext cx="1045395" cy="1045395"/>
          </a:xfrm>
          <a:prstGeom prst="rect">
            <a:avLst/>
          </a:prstGeom>
        </p:spPr>
      </p:pic>
    </p:spTree>
    <p:extLst>
      <p:ext uri="{BB962C8B-B14F-4D97-AF65-F5344CB8AC3E}">
        <p14:creationId xmlns:p14="http://schemas.microsoft.com/office/powerpoint/2010/main" val="320966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3333">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B36E71-93BD-4984-AC9C-CC9FB9CC0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ame 10">
            <a:extLst>
              <a:ext uri="{FF2B5EF4-FFF2-40B4-BE49-F238E27FC236}">
                <a16:creationId xmlns:a16="http://schemas.microsoft.com/office/drawing/2014/main" id="{1566AC62-7AC7-4ED5-A03D-E28AC560E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gradFill flip="none" rotWithShape="1">
            <a:gsLst>
              <a:gs pos="0">
                <a:schemeClr val="accent2">
                  <a:alpha val="40000"/>
                </a:schemeClr>
              </a:gs>
              <a:gs pos="100000">
                <a:schemeClr val="accent1">
                  <a:alpha val="4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526D6C-ED8A-451E-B254-D5B8200CC979}"/>
              </a:ext>
            </a:extLst>
          </p:cNvPr>
          <p:cNvSpPr>
            <a:spLocks noGrp="1"/>
          </p:cNvSpPr>
          <p:nvPr>
            <p:ph type="title"/>
          </p:nvPr>
        </p:nvSpPr>
        <p:spPr>
          <a:xfrm>
            <a:off x="838201" y="4182479"/>
            <a:ext cx="5992550" cy="2319306"/>
          </a:xfrm>
        </p:spPr>
        <p:txBody>
          <a:bodyPr anchor="t">
            <a:normAutofit/>
          </a:bodyPr>
          <a:lstStyle/>
          <a:p>
            <a:r>
              <a:rPr lang="en-CA" sz="4400" dirty="0">
                <a:gradFill flip="none" rotWithShape="1">
                  <a:gsLst>
                    <a:gs pos="0">
                      <a:schemeClr val="accent5">
                        <a:alpha val="70000"/>
                      </a:schemeClr>
                    </a:gs>
                    <a:gs pos="100000">
                      <a:schemeClr val="accent1">
                        <a:alpha val="70000"/>
                      </a:schemeClr>
                    </a:gs>
                  </a:gsLst>
                  <a:lin ang="0" scaled="1"/>
                  <a:tileRect/>
                </a:gradFill>
                <a:latin typeface="Times New Roman" panose="02020603050405020304" pitchFamily="18" charset="0"/>
                <a:cs typeface="Times New Roman" panose="02020603050405020304" pitchFamily="18" charset="0"/>
              </a:rPr>
              <a:t>Applicable International Human Rights Laws</a:t>
            </a:r>
          </a:p>
        </p:txBody>
      </p:sp>
      <p:sp>
        <p:nvSpPr>
          <p:cNvPr id="3" name="Content Placeholder 2">
            <a:extLst>
              <a:ext uri="{FF2B5EF4-FFF2-40B4-BE49-F238E27FC236}">
                <a16:creationId xmlns:a16="http://schemas.microsoft.com/office/drawing/2014/main" id="{B58DDD39-9C64-4FCD-8A0C-3BFB9B264798}"/>
              </a:ext>
            </a:extLst>
          </p:cNvPr>
          <p:cNvSpPr>
            <a:spLocks noGrp="1"/>
          </p:cNvSpPr>
          <p:nvPr>
            <p:ph idx="1"/>
          </p:nvPr>
        </p:nvSpPr>
        <p:spPr>
          <a:xfrm>
            <a:off x="6976085" y="3893770"/>
            <a:ext cx="4377714" cy="2319306"/>
          </a:xfrm>
        </p:spPr>
        <p:txBody>
          <a:bodyPr anchor="t">
            <a:normAutofit/>
          </a:bodyPr>
          <a:lstStyle/>
          <a:p>
            <a:r>
              <a:rPr lang="en-CA" sz="1800" dirty="0">
                <a:solidFill>
                  <a:schemeClr val="tx1">
                    <a:alpha val="60000"/>
                  </a:schemeClr>
                </a:solidFill>
                <a:latin typeface="Times New Roman" panose="02020603050405020304" pitchFamily="18" charset="0"/>
                <a:cs typeface="Times New Roman" panose="02020603050405020304" pitchFamily="18" charset="0"/>
              </a:rPr>
              <a:t>Universal Declaration of Human Rights </a:t>
            </a:r>
          </a:p>
          <a:p>
            <a:r>
              <a:rPr lang="en-US" sz="1800" b="0" i="0" dirty="0">
                <a:solidFill>
                  <a:schemeClr val="tx1">
                    <a:alpha val="60000"/>
                  </a:schemeClr>
                </a:solidFill>
                <a:effectLst/>
                <a:latin typeface="Times New Roman" panose="02020603050405020304" pitchFamily="18" charset="0"/>
                <a:cs typeface="Times New Roman" panose="02020603050405020304" pitchFamily="18" charset="0"/>
              </a:rPr>
              <a:t>Convention on the Rights of the Child (CRC, 1989)</a:t>
            </a:r>
          </a:p>
          <a:p>
            <a:pPr fontAlgn="base">
              <a:buFont typeface="Arial" panose="020B0604020202020204" pitchFamily="34" charset="0"/>
              <a:buChar char="•"/>
            </a:pPr>
            <a:r>
              <a:rPr lang="en-US" sz="1800" b="0" i="0" dirty="0">
                <a:solidFill>
                  <a:schemeClr val="tx1">
                    <a:alpha val="60000"/>
                  </a:schemeClr>
                </a:solidFill>
                <a:effectLst/>
                <a:latin typeface="Times New Roman" panose="02020603050405020304" pitchFamily="18" charset="0"/>
                <a:cs typeface="Times New Roman" panose="02020603050405020304" pitchFamily="18" charset="0"/>
              </a:rPr>
              <a:t>International Covenant on Civil and Political Rights (ICCPR, 1966)</a:t>
            </a:r>
            <a:endParaRPr lang="en-CA" sz="1800" dirty="0">
              <a:solidFill>
                <a:schemeClr val="tx2">
                  <a:alpha val="60000"/>
                </a:schemeClr>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16770AB-7838-4E70-92CF-851C5E2B770B}"/>
              </a:ext>
            </a:extLst>
          </p:cNvPr>
          <p:cNvPicPr>
            <a:picLocks noChangeAspect="1"/>
          </p:cNvPicPr>
          <p:nvPr/>
        </p:nvPicPr>
        <p:blipFill>
          <a:blip r:embed="rId4"/>
          <a:stretch>
            <a:fillRect/>
          </a:stretch>
        </p:blipFill>
        <p:spPr>
          <a:xfrm>
            <a:off x="938279" y="744583"/>
            <a:ext cx="2896196" cy="3030584"/>
          </a:xfrm>
          <a:prstGeom prst="rect">
            <a:avLst/>
          </a:prstGeom>
        </p:spPr>
      </p:pic>
      <p:pic>
        <p:nvPicPr>
          <p:cNvPr id="6" name="Picture 5">
            <a:extLst>
              <a:ext uri="{FF2B5EF4-FFF2-40B4-BE49-F238E27FC236}">
                <a16:creationId xmlns:a16="http://schemas.microsoft.com/office/drawing/2014/main" id="{F127AC6C-CC0D-482C-997A-E6942AA46CD5}"/>
              </a:ext>
            </a:extLst>
          </p:cNvPr>
          <p:cNvPicPr>
            <a:picLocks noChangeAspect="1"/>
          </p:cNvPicPr>
          <p:nvPr/>
        </p:nvPicPr>
        <p:blipFill>
          <a:blip r:embed="rId5"/>
          <a:stretch>
            <a:fillRect/>
          </a:stretch>
        </p:blipFill>
        <p:spPr>
          <a:xfrm>
            <a:off x="4876083" y="744583"/>
            <a:ext cx="2648123" cy="3030584"/>
          </a:xfrm>
          <a:prstGeom prst="rect">
            <a:avLst/>
          </a:prstGeom>
        </p:spPr>
      </p:pic>
      <p:pic>
        <p:nvPicPr>
          <p:cNvPr id="7" name="Picture 6">
            <a:extLst>
              <a:ext uri="{FF2B5EF4-FFF2-40B4-BE49-F238E27FC236}">
                <a16:creationId xmlns:a16="http://schemas.microsoft.com/office/drawing/2014/main" id="{39E254A1-991E-497C-A465-9B49E03D5A52}"/>
              </a:ext>
            </a:extLst>
          </p:cNvPr>
          <p:cNvPicPr>
            <a:picLocks noChangeAspect="1"/>
          </p:cNvPicPr>
          <p:nvPr/>
        </p:nvPicPr>
        <p:blipFill>
          <a:blip r:embed="rId6"/>
          <a:stretch>
            <a:fillRect/>
          </a:stretch>
        </p:blipFill>
        <p:spPr>
          <a:xfrm>
            <a:off x="7839076" y="917667"/>
            <a:ext cx="3414646" cy="2857500"/>
          </a:xfrm>
          <a:prstGeom prst="rect">
            <a:avLst/>
          </a:prstGeom>
        </p:spPr>
      </p:pic>
      <p:pic>
        <p:nvPicPr>
          <p:cNvPr id="8" name="Recorded Sound">
            <a:hlinkClick r:id="" action="ppaction://media"/>
            <a:extLst>
              <a:ext uri="{FF2B5EF4-FFF2-40B4-BE49-F238E27FC236}">
                <a16:creationId xmlns:a16="http://schemas.microsoft.com/office/drawing/2014/main" id="{082D4571-29DA-4FAF-AA43-10B3C19DE2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4476" y="4952144"/>
            <a:ext cx="1078787" cy="925530"/>
          </a:xfrm>
          <a:prstGeom prst="rect">
            <a:avLst/>
          </a:prstGeom>
        </p:spPr>
      </p:pic>
    </p:spTree>
    <p:extLst>
      <p:ext uri="{BB962C8B-B14F-4D97-AF65-F5344CB8AC3E}">
        <p14:creationId xmlns:p14="http://schemas.microsoft.com/office/powerpoint/2010/main" val="347500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68DCD-B824-413A-B330-8D57ADB37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6E45848-BEDA-4F24-9C4E-DA212095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2BB8117-A903-442C-9223-A4FEB85C32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C59300B8-3117-43F8-9F8E-68DB9F002F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1AFAE680-42C1-4104-B74F-B0A8F1FB2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828A8BA9-B3FE-4C96-A0A1-72A0D2C85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ame 19">
            <a:extLst>
              <a:ext uri="{FF2B5EF4-FFF2-40B4-BE49-F238E27FC236}">
                <a16:creationId xmlns:a16="http://schemas.microsoft.com/office/drawing/2014/main" id="{19F9CD66-32FC-448F-B4C5-67D17508A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frame">
            <a:avLst>
              <a:gd name="adj1" fmla="val 71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CDB928-F923-4C2A-920E-E33A51532DD0}"/>
              </a:ext>
            </a:extLst>
          </p:cNvPr>
          <p:cNvSpPr>
            <a:spLocks noGrp="1"/>
          </p:cNvSpPr>
          <p:nvPr>
            <p:ph type="title"/>
          </p:nvPr>
        </p:nvSpPr>
        <p:spPr>
          <a:xfrm>
            <a:off x="838200" y="857251"/>
            <a:ext cx="10515600" cy="2076450"/>
          </a:xfrm>
        </p:spPr>
        <p:txBody>
          <a:bodyPr anchor="b">
            <a:normAutofit/>
          </a:bodyPr>
          <a:lstStyle/>
          <a:p>
            <a:r>
              <a:rPr lang="en-CA" sz="4400" dirty="0">
                <a:solidFill>
                  <a:srgbClr val="FFFFFF"/>
                </a:solidFill>
                <a:latin typeface="Times New Roman" panose="02020603050405020304" pitchFamily="18" charset="0"/>
                <a:cs typeface="Times New Roman" panose="02020603050405020304" pitchFamily="18" charset="0"/>
              </a:rPr>
              <a:t>How Have International Human Rights Laws Been Violated?</a:t>
            </a:r>
          </a:p>
        </p:txBody>
      </p:sp>
      <p:sp>
        <p:nvSpPr>
          <p:cNvPr id="3" name="Content Placeholder 2">
            <a:extLst>
              <a:ext uri="{FF2B5EF4-FFF2-40B4-BE49-F238E27FC236}">
                <a16:creationId xmlns:a16="http://schemas.microsoft.com/office/drawing/2014/main" id="{B579B1E3-3C14-4363-93E3-0D72E1A5F3E8}"/>
              </a:ext>
            </a:extLst>
          </p:cNvPr>
          <p:cNvSpPr>
            <a:spLocks noGrp="1"/>
          </p:cNvSpPr>
          <p:nvPr>
            <p:ph idx="1"/>
          </p:nvPr>
        </p:nvSpPr>
        <p:spPr>
          <a:xfrm>
            <a:off x="838199" y="3190875"/>
            <a:ext cx="8295527" cy="2986087"/>
          </a:xfrm>
        </p:spPr>
        <p:txBody>
          <a:bodyPr>
            <a:normAutofit/>
          </a:bodyPr>
          <a:lstStyle/>
          <a:p>
            <a:pPr>
              <a:lnSpc>
                <a:spcPct val="100000"/>
              </a:lnSpc>
            </a:pPr>
            <a:r>
              <a:rPr lang="en-CA" sz="1800" dirty="0">
                <a:solidFill>
                  <a:schemeClr val="tx1"/>
                </a:solidFill>
                <a:latin typeface="Times New Roman" panose="02020603050405020304" pitchFamily="18" charset="0"/>
                <a:cs typeface="Times New Roman" panose="02020603050405020304" pitchFamily="18" charset="0"/>
              </a:rPr>
              <a:t>Universal Declaration of Human Rights </a:t>
            </a:r>
          </a:p>
          <a:p>
            <a:pPr lvl="1">
              <a:lnSpc>
                <a:spcPct val="100000"/>
              </a:lnSpc>
            </a:pPr>
            <a:r>
              <a:rPr lang="en-CA" sz="1800" dirty="0">
                <a:solidFill>
                  <a:schemeClr val="tx1"/>
                </a:solidFill>
                <a:latin typeface="Times New Roman" panose="02020603050405020304" pitchFamily="18" charset="0"/>
                <a:cs typeface="Times New Roman" panose="02020603050405020304" pitchFamily="18" charset="0"/>
              </a:rPr>
              <a:t>Article 1:</a:t>
            </a:r>
            <a:r>
              <a:rPr lang="en-US" sz="1800" b="0" i="0" dirty="0">
                <a:solidFill>
                  <a:schemeClr val="tx1"/>
                </a:solidFill>
                <a:effectLst/>
                <a:latin typeface="Times New Roman" panose="02020603050405020304" pitchFamily="18" charset="0"/>
                <a:cs typeface="Times New Roman" panose="02020603050405020304" pitchFamily="18" charset="0"/>
              </a:rPr>
              <a:t>All human beings are born free and equal in dignity and rights. They are endowed with reason and conscience and should act towards one another in a spirit of brotherhood.</a:t>
            </a:r>
            <a:endParaRPr lang="en-CA" sz="1800" dirty="0">
              <a:solidFill>
                <a:schemeClr val="tx1"/>
              </a:solidFill>
              <a:latin typeface="Times New Roman" panose="02020603050405020304" pitchFamily="18" charset="0"/>
              <a:cs typeface="Times New Roman" panose="02020603050405020304" pitchFamily="18" charset="0"/>
            </a:endParaRPr>
          </a:p>
          <a:p>
            <a:pPr lvl="1">
              <a:lnSpc>
                <a:spcPct val="100000"/>
              </a:lnSpc>
            </a:pPr>
            <a:r>
              <a:rPr lang="en-CA" sz="1800" dirty="0">
                <a:solidFill>
                  <a:schemeClr val="tx1"/>
                </a:solidFill>
                <a:latin typeface="Times New Roman" panose="02020603050405020304" pitchFamily="18" charset="0"/>
                <a:cs typeface="Times New Roman" panose="02020603050405020304" pitchFamily="18" charset="0"/>
              </a:rPr>
              <a:t>Article 5: No one shall be subjected to torture or to cruel, inhuman or degrading treatment or punishment. </a:t>
            </a:r>
          </a:p>
          <a:p>
            <a:pPr lvl="1">
              <a:lnSpc>
                <a:spcPct val="100000"/>
              </a:lnSpc>
            </a:pPr>
            <a:r>
              <a:rPr lang="en-CA" sz="1800" dirty="0">
                <a:solidFill>
                  <a:schemeClr val="tx1"/>
                </a:solidFill>
                <a:latin typeface="Times New Roman" panose="02020603050405020304" pitchFamily="18" charset="0"/>
                <a:cs typeface="Times New Roman" panose="02020603050405020304" pitchFamily="18" charset="0"/>
              </a:rPr>
              <a:t>Article 25 (1): The right to a standard of living adequate for the health and well being of himself or his family. </a:t>
            </a:r>
          </a:p>
          <a:p>
            <a:pPr lvl="1">
              <a:lnSpc>
                <a:spcPct val="100000"/>
              </a:lnSpc>
            </a:pPr>
            <a:endParaRPr lang="en-CA" sz="1800" dirty="0">
              <a:solidFill>
                <a:srgbClr val="FFFFFF"/>
              </a:solidFill>
              <a:latin typeface="Times New Roman" panose="02020603050405020304" pitchFamily="18"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5F4F8856-418F-477A-A2F3-27B3413681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14319" y="4875398"/>
            <a:ext cx="1005155" cy="1125351"/>
          </a:xfrm>
          <a:prstGeom prst="rect">
            <a:avLst/>
          </a:prstGeom>
        </p:spPr>
      </p:pic>
    </p:spTree>
    <p:extLst>
      <p:ext uri="{BB962C8B-B14F-4D97-AF65-F5344CB8AC3E}">
        <p14:creationId xmlns:p14="http://schemas.microsoft.com/office/powerpoint/2010/main" val="22244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4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19B36E71-93BD-4984-AC9C-CC9FB9CC0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A767031-C99F-4567-B7D9-353331C77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
            <a:ext cx="12188952" cy="6858000"/>
          </a:xfrm>
          <a:prstGeom prst="rect">
            <a:avLst/>
          </a:prstGeom>
          <a:gradFill flip="none" rotWithShape="1">
            <a:gsLst>
              <a:gs pos="0">
                <a:schemeClr val="accent2">
                  <a:alpha val="60000"/>
                </a:schemeClr>
              </a:gs>
              <a:gs pos="100000">
                <a:schemeClr val="accent1">
                  <a:alpha val="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3FEDEE9-12A6-4011-A532-8071D6086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6858000"/>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57C37CE9-19CE-49DF-A887-2214EBB1F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3200" y="0"/>
            <a:ext cx="6857999" cy="6857998"/>
          </a:xfrm>
          <a:prstGeom prst="ellipse">
            <a:avLst/>
          </a:prstGeom>
          <a:gradFill>
            <a:gsLst>
              <a:gs pos="0">
                <a:schemeClr val="accent1">
                  <a:lumMod val="20000"/>
                  <a:lumOff val="80000"/>
                  <a:alpha val="40000"/>
                </a:schemeClr>
              </a:gs>
              <a:gs pos="100000">
                <a:schemeClr val="accent1">
                  <a:alpha val="40000"/>
                </a:schemeClr>
              </a:gs>
            </a:gsLst>
            <a:lin ang="2700000" scaled="1"/>
          </a:gradFill>
          <a:ln>
            <a:noFill/>
          </a:ln>
          <a:effectLst>
            <a:softEdge rad="520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7EF84E8E-7E93-4DEE-BCFB-2AE29098B5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3990" y="1194074"/>
            <a:ext cx="5589934" cy="5737916"/>
          </a:xfrm>
          <a:prstGeom prst="ellipse">
            <a:avLst/>
          </a:prstGeom>
          <a:gradFill>
            <a:gsLst>
              <a:gs pos="0">
                <a:schemeClr val="accent1">
                  <a:alpha val="40000"/>
                </a:schemeClr>
              </a:gs>
              <a:gs pos="100000">
                <a:schemeClr val="accent5">
                  <a:alpha val="20000"/>
                </a:schemeClr>
              </a:gs>
            </a:gsLst>
            <a:lin ang="2700000" scaled="1"/>
          </a:gra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9046502B-E9B6-4225-B8EE-BC5D64468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439622" y="194269"/>
            <a:ext cx="5760743" cy="5737917"/>
          </a:xfrm>
          <a:prstGeom prst="ellipse">
            <a:avLst/>
          </a:prstGeom>
          <a:gradFill>
            <a:gsLst>
              <a:gs pos="0">
                <a:schemeClr val="accent1">
                  <a:alpha val="20000"/>
                </a:schemeClr>
              </a:gs>
              <a:gs pos="100000">
                <a:schemeClr val="accent5">
                  <a:alpha val="40000"/>
                </a:schemeClr>
              </a:gs>
            </a:gsLst>
            <a:lin ang="2700000" scaled="1"/>
          </a:gradFill>
          <a:ln>
            <a:noFill/>
          </a:ln>
          <a:effectLst>
            <a:softEdge rad="1003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51FF1F-3C56-4F22-9B56-3452B72B9698}"/>
              </a:ext>
            </a:extLst>
          </p:cNvPr>
          <p:cNvSpPr>
            <a:spLocks noGrp="1"/>
          </p:cNvSpPr>
          <p:nvPr>
            <p:ph type="title"/>
          </p:nvPr>
        </p:nvSpPr>
        <p:spPr>
          <a:xfrm>
            <a:off x="838199" y="3905879"/>
            <a:ext cx="5872993" cy="2398029"/>
          </a:xfrm>
        </p:spPr>
        <p:txBody>
          <a:bodyPr anchor="t">
            <a:normAutofit/>
          </a:bodyPr>
          <a:lstStyle/>
          <a:p>
            <a:r>
              <a:rPr lang="en-CA" sz="4400">
                <a:solidFill>
                  <a:srgbClr val="FFFFFF"/>
                </a:solidFill>
                <a:latin typeface="Times New Roman" panose="02020603050405020304" pitchFamily="18" charset="0"/>
                <a:cs typeface="Times New Roman" panose="02020603050405020304" pitchFamily="18" charset="0"/>
              </a:rPr>
              <a:t>How Have International Human Rights Laws Been Violated?</a:t>
            </a:r>
            <a:endParaRPr lang="en-CA" sz="4400">
              <a:solidFill>
                <a:srgbClr val="FFFFFF"/>
              </a:solidFill>
            </a:endParaRPr>
          </a:p>
        </p:txBody>
      </p:sp>
      <p:sp>
        <p:nvSpPr>
          <p:cNvPr id="52" name="Rectangle 51">
            <a:extLst>
              <a:ext uri="{FF2B5EF4-FFF2-40B4-BE49-F238E27FC236}">
                <a16:creationId xmlns:a16="http://schemas.microsoft.com/office/drawing/2014/main" id="{2D500B59-4CB5-4E11-9A7B-D19B4BA14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3"/>
            <a:ext cx="12188952" cy="3594019"/>
          </a:xfrm>
          <a:prstGeom prst="rect">
            <a:avLst/>
          </a:pr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D0684D3-155C-46C9-BFD6-609A067AE397}"/>
              </a:ext>
            </a:extLst>
          </p:cNvPr>
          <p:cNvPicPr>
            <a:picLocks noChangeAspect="1"/>
          </p:cNvPicPr>
          <p:nvPr/>
        </p:nvPicPr>
        <p:blipFill rotWithShape="1">
          <a:blip r:embed="rId4">
            <a:alphaModFix amt="60000"/>
          </a:blip>
          <a:srcRect t="17315" r="-1" b="12479"/>
          <a:stretch/>
        </p:blipFill>
        <p:spPr>
          <a:xfrm>
            <a:off x="20" y="663"/>
            <a:ext cx="12188932" cy="3594019"/>
          </a:xfrm>
          <a:prstGeom prst="rect">
            <a:avLst/>
          </a:prstGeom>
        </p:spPr>
      </p:pic>
      <p:sp>
        <p:nvSpPr>
          <p:cNvPr id="3" name="Content Placeholder 2">
            <a:extLst>
              <a:ext uri="{FF2B5EF4-FFF2-40B4-BE49-F238E27FC236}">
                <a16:creationId xmlns:a16="http://schemas.microsoft.com/office/drawing/2014/main" id="{C69CC52A-F984-45B7-A8D6-603D6171F8D0}"/>
              </a:ext>
            </a:extLst>
          </p:cNvPr>
          <p:cNvSpPr>
            <a:spLocks noGrp="1"/>
          </p:cNvSpPr>
          <p:nvPr>
            <p:ph idx="1"/>
          </p:nvPr>
        </p:nvSpPr>
        <p:spPr>
          <a:xfrm>
            <a:off x="6334018" y="3673011"/>
            <a:ext cx="5854934" cy="3128481"/>
          </a:xfrm>
        </p:spPr>
        <p:txBody>
          <a:bodyPr anchor="t">
            <a:normAutofit/>
          </a:bodyPr>
          <a:lstStyle/>
          <a:p>
            <a:pPr>
              <a:lnSpc>
                <a:spcPct val="100000"/>
              </a:lnSpc>
            </a:pPr>
            <a:r>
              <a:rPr lang="en-US" sz="1300" b="0" i="0" dirty="0">
                <a:solidFill>
                  <a:schemeClr val="tx1"/>
                </a:solidFill>
                <a:effectLst/>
                <a:latin typeface="Times New Roman" panose="02020603050405020304" pitchFamily="18" charset="0"/>
                <a:cs typeface="Times New Roman" panose="02020603050405020304" pitchFamily="18" charset="0"/>
              </a:rPr>
              <a:t>Convention on the Rights of the Child (CRC, 1989)</a:t>
            </a:r>
          </a:p>
          <a:p>
            <a:pPr lvl="1">
              <a:lnSpc>
                <a:spcPct val="100000"/>
              </a:lnSpc>
            </a:pPr>
            <a:r>
              <a:rPr lang="en-US" sz="1300" b="0" i="0" dirty="0">
                <a:solidFill>
                  <a:schemeClr val="tx1"/>
                </a:solidFill>
                <a:effectLst/>
                <a:latin typeface="Times New Roman" panose="02020603050405020304" pitchFamily="18" charset="0"/>
                <a:cs typeface="Times New Roman" panose="02020603050405020304" pitchFamily="18" charset="0"/>
              </a:rPr>
              <a:t>Article 3 (3): </a:t>
            </a:r>
            <a:r>
              <a:rPr lang="en-US" sz="1300" dirty="0">
                <a:solidFill>
                  <a:schemeClr val="tx1"/>
                </a:solidFill>
                <a:latin typeface="Times New Roman" panose="02020603050405020304" pitchFamily="18" charset="0"/>
                <a:cs typeface="Times New Roman" panose="02020603050405020304" pitchFamily="18" charset="0"/>
              </a:rPr>
              <a:t>States Parties shall ensure that the institutions, services and facilities responsible for the care or protection of children shall conform with the standards established by competent authorities, particularly in the areas of safety, health, in the number and suitability of their staff, as well as competent supervision. </a:t>
            </a:r>
            <a:endParaRPr lang="en-US" sz="1300" b="0" i="0" dirty="0">
              <a:solidFill>
                <a:schemeClr val="tx1"/>
              </a:solidFill>
              <a:effectLst/>
              <a:latin typeface="Times New Roman" panose="02020603050405020304" pitchFamily="18" charset="0"/>
              <a:cs typeface="Times New Roman" panose="02020603050405020304" pitchFamily="18" charset="0"/>
            </a:endParaRPr>
          </a:p>
          <a:p>
            <a:pPr lvl="1">
              <a:lnSpc>
                <a:spcPct val="100000"/>
              </a:lnSpc>
            </a:pPr>
            <a:r>
              <a:rPr lang="en-US" sz="1300" dirty="0">
                <a:solidFill>
                  <a:schemeClr val="tx1"/>
                </a:solidFill>
                <a:latin typeface="Times New Roman" panose="02020603050405020304" pitchFamily="18" charset="0"/>
                <a:cs typeface="Times New Roman" panose="02020603050405020304" pitchFamily="18" charset="0"/>
              </a:rPr>
              <a:t>Article 19 (1): Protection against all forms of physical or mental violence, injury or abuse, neglect or negligent treatment, maltreatment or exploitation.</a:t>
            </a:r>
            <a:endParaRPr lang="en-CA" sz="1300" dirty="0">
              <a:solidFill>
                <a:schemeClr val="tx1"/>
              </a:solidFill>
              <a:latin typeface="Times New Roman" panose="02020603050405020304" pitchFamily="18" charset="0"/>
              <a:cs typeface="Times New Roman" panose="02020603050405020304" pitchFamily="18" charset="0"/>
            </a:endParaRPr>
          </a:p>
          <a:p>
            <a:pPr lvl="1">
              <a:lnSpc>
                <a:spcPct val="100000"/>
              </a:lnSpc>
            </a:pPr>
            <a:r>
              <a:rPr lang="en-US" sz="1300" dirty="0">
                <a:solidFill>
                  <a:schemeClr val="tx1"/>
                </a:solidFill>
                <a:latin typeface="Times New Roman" panose="02020603050405020304" pitchFamily="18" charset="0"/>
                <a:cs typeface="Times New Roman" panose="02020603050405020304" pitchFamily="18" charset="0"/>
              </a:rPr>
              <a:t>Article 27 (1): Every child has the right to a standard of living adequate for the child’s physical, mental, spiritual, moral and social development.</a:t>
            </a:r>
          </a:p>
          <a:p>
            <a:pPr lvl="1">
              <a:lnSpc>
                <a:spcPct val="100000"/>
              </a:lnSpc>
            </a:pPr>
            <a:endParaRPr lang="en-US" sz="1000" dirty="0">
              <a:solidFill>
                <a:srgbClr val="FFFFFF"/>
              </a:solidFill>
              <a:latin typeface="Times New Roman" panose="02020603050405020304" pitchFamily="18" charset="0"/>
              <a:cs typeface="Times New Roman" panose="02020603050405020304" pitchFamily="18" charset="0"/>
            </a:endParaRPr>
          </a:p>
        </p:txBody>
      </p:sp>
      <p:pic>
        <p:nvPicPr>
          <p:cNvPr id="5" name="Recorded Sound">
            <a:hlinkClick r:id="" action="ppaction://media"/>
            <a:extLst>
              <a:ext uri="{FF2B5EF4-FFF2-40B4-BE49-F238E27FC236}">
                <a16:creationId xmlns:a16="http://schemas.microsoft.com/office/drawing/2014/main" id="{DE8088C3-6545-4B1C-834F-2C9DF4AAE7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6700" y="5825447"/>
            <a:ext cx="1084352" cy="783261"/>
          </a:xfrm>
          <a:prstGeom prst="rect">
            <a:avLst/>
          </a:prstGeom>
        </p:spPr>
      </p:pic>
    </p:spTree>
    <p:extLst>
      <p:ext uri="{BB962C8B-B14F-4D97-AF65-F5344CB8AC3E}">
        <p14:creationId xmlns:p14="http://schemas.microsoft.com/office/powerpoint/2010/main" val="177765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9"/>
</p:tagLst>
</file>

<file path=ppt/tags/tag2.xml><?xml version="1.0" encoding="utf-8"?>
<p:tagLst xmlns:a="http://schemas.openxmlformats.org/drawingml/2006/main" xmlns:r="http://schemas.openxmlformats.org/officeDocument/2006/relationships" xmlns:p="http://schemas.openxmlformats.org/presentationml/2006/main">
  <p:tag name="TIMING" val="|48.1"/>
</p:tagLst>
</file>

<file path=ppt/theme/theme1.xml><?xml version="1.0" encoding="utf-8"?>
<a:theme xmlns:a="http://schemas.openxmlformats.org/drawingml/2006/main" name="LuminousVTI">
  <a:themeElements>
    <a:clrScheme name="AnalogousFromLightSeedLeftStep">
      <a:dk1>
        <a:srgbClr val="000000"/>
      </a:dk1>
      <a:lt1>
        <a:srgbClr val="FFFFFF"/>
      </a:lt1>
      <a:dk2>
        <a:srgbClr val="243041"/>
      </a:dk2>
      <a:lt2>
        <a:srgbClr val="E8E8E2"/>
      </a:lt2>
      <a:accent1>
        <a:srgbClr val="9696C6"/>
      </a:accent1>
      <a:accent2>
        <a:srgbClr val="7F97BA"/>
      </a:accent2>
      <a:accent3>
        <a:srgbClr val="7EACB5"/>
      </a:accent3>
      <a:accent4>
        <a:srgbClr val="78B0A2"/>
      </a:accent4>
      <a:accent5>
        <a:srgbClr val="83AE92"/>
      </a:accent5>
      <a:accent6>
        <a:srgbClr val="7EB279"/>
      </a:accent6>
      <a:hlink>
        <a:srgbClr val="858551"/>
      </a:hlink>
      <a:folHlink>
        <a:srgbClr val="7F7F7F"/>
      </a:folHlink>
    </a:clrScheme>
    <a:fontScheme name="Custom 51">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uminousVTI" id="{3EBF12FF-FD44-415B-AB75-5B4F7E5C3AC4}" vid="{521B7FAE-6A8D-4468-B79A-0706294A0D4A}"/>
    </a:ext>
  </a:extLst>
</a:theme>
</file>

<file path=docProps/app.xml><?xml version="1.0" encoding="utf-8"?>
<Properties xmlns="http://schemas.openxmlformats.org/officeDocument/2006/extended-properties" xmlns:vt="http://schemas.openxmlformats.org/officeDocument/2006/docPropsVTypes">
  <TotalTime>369</TotalTime>
  <Words>2662</Words>
  <Application>Microsoft Office PowerPoint</Application>
  <PresentationFormat>Widescreen</PresentationFormat>
  <Paragraphs>117</Paragraphs>
  <Slides>19</Slides>
  <Notes>0</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Avenir Next LT Pro</vt:lpstr>
      <vt:lpstr>Sabon Next LT</vt:lpstr>
      <vt:lpstr>Times New Roman</vt:lpstr>
      <vt:lpstr>Wingdings</vt:lpstr>
      <vt:lpstr>LuminousVTI</vt:lpstr>
      <vt:lpstr>Never Let Me Go </vt:lpstr>
      <vt:lpstr>Novel Summary </vt:lpstr>
      <vt:lpstr>Key Human Rights Issues in the Novel</vt:lpstr>
      <vt:lpstr>Connecting the Novel to Human Rights</vt:lpstr>
      <vt:lpstr>Applicable Domestic Human Rights Law</vt:lpstr>
      <vt:lpstr>How Have Domestic Human Rights Laws Been Violated?</vt:lpstr>
      <vt:lpstr>Applicable International Human Rights Laws</vt:lpstr>
      <vt:lpstr>How Have International Human Rights Laws Been Violated?</vt:lpstr>
      <vt:lpstr>How Have International Human Rights Laws Been Violated?</vt:lpstr>
      <vt:lpstr>How Have International Human Rights Laws Been Violated?</vt:lpstr>
      <vt:lpstr>Case Study: ‘Dream Babies’ in China</vt:lpstr>
      <vt:lpstr>Key Human Rights Issue</vt:lpstr>
      <vt:lpstr>Applicable Domestic Human Rights Laws</vt:lpstr>
      <vt:lpstr>How Have Domestic Human Rights Laws Been Violated?</vt:lpstr>
      <vt:lpstr>Applicable International Human Rights Laws</vt:lpstr>
      <vt:lpstr>How Have International Human Rights Laws Been Violated?</vt:lpstr>
      <vt:lpstr>Outcomes in the Novel vs Outcomes in Real Life</vt:lpstr>
      <vt:lpstr>Alleviating the Human Rights Issue</vt:lpstr>
      <vt:lpstr>Works Cited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Never Let Me Go </dc:title>
  <dc:creator>Brianna Bourgeois</dc:creator>
  <cp:lastModifiedBy>Brianna Bourgeois</cp:lastModifiedBy>
  <cp:revision>1</cp:revision>
  <dcterms:created xsi:type="dcterms:W3CDTF">2020-12-13T16:59:52Z</dcterms:created>
  <dcterms:modified xsi:type="dcterms:W3CDTF">2020-12-14T03:08:17Z</dcterms:modified>
</cp:coreProperties>
</file>